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7556500" cy="10693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2" name="Shape 10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Helvetica Neue"/>
      </a:defRPr>
    </a:lvl1pPr>
    <a:lvl2pPr indent="228600" latinLnBrk="0">
      <a:defRPr sz="1200">
        <a:latin typeface="+mj-lt"/>
        <a:ea typeface="+mj-ea"/>
        <a:cs typeface="+mj-cs"/>
        <a:sym typeface="Helvetica Neue"/>
      </a:defRPr>
    </a:lvl2pPr>
    <a:lvl3pPr indent="457200" latinLnBrk="0">
      <a:defRPr sz="1200">
        <a:latin typeface="+mj-lt"/>
        <a:ea typeface="+mj-ea"/>
        <a:cs typeface="+mj-cs"/>
        <a:sym typeface="Helvetica Neue"/>
      </a:defRPr>
    </a:lvl3pPr>
    <a:lvl4pPr indent="685800" latinLnBrk="0">
      <a:defRPr sz="1200">
        <a:latin typeface="+mj-lt"/>
        <a:ea typeface="+mj-ea"/>
        <a:cs typeface="+mj-cs"/>
        <a:sym typeface="Helvetica Neue"/>
      </a:defRPr>
    </a:lvl4pPr>
    <a:lvl5pPr indent="914400" latinLnBrk="0">
      <a:defRPr sz="1200">
        <a:latin typeface="+mj-lt"/>
        <a:ea typeface="+mj-ea"/>
        <a:cs typeface="+mj-cs"/>
        <a:sym typeface="Helvetica Neue"/>
      </a:defRPr>
    </a:lvl5pPr>
    <a:lvl6pPr indent="1143000" latinLnBrk="0">
      <a:defRPr sz="1200">
        <a:latin typeface="+mj-lt"/>
        <a:ea typeface="+mj-ea"/>
        <a:cs typeface="+mj-cs"/>
        <a:sym typeface="Helvetica Neue"/>
      </a:defRPr>
    </a:lvl6pPr>
    <a:lvl7pPr indent="1371600" latinLnBrk="0">
      <a:defRPr sz="1200">
        <a:latin typeface="+mj-lt"/>
        <a:ea typeface="+mj-ea"/>
        <a:cs typeface="+mj-cs"/>
        <a:sym typeface="Helvetica Neue"/>
      </a:defRPr>
    </a:lvl7pPr>
    <a:lvl8pPr indent="1600200" latinLnBrk="0">
      <a:defRPr sz="1200">
        <a:latin typeface="+mj-lt"/>
        <a:ea typeface="+mj-ea"/>
        <a:cs typeface="+mj-cs"/>
        <a:sym typeface="Helvetica Neue"/>
      </a:defRPr>
    </a:lvl8pPr>
    <a:lvl9pPr indent="1828800" latinLnBrk="0">
      <a:defRPr sz="1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/>
          </p:nvPr>
        </p:nvSpPr>
        <p:spPr>
          <a:xfrm>
            <a:off x="566737" y="3316921"/>
            <a:ext cx="6423026" cy="224694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Click to add title</a:t>
            </a:r>
          </a:p>
        </p:txBody>
      </p:sp>
      <p:sp>
        <p:nvSpPr>
          <p:cNvPr id="13" name="Shape 13"/>
          <p:cNvSpPr/>
          <p:nvPr>
            <p:ph type="body" sz="quarter" idx="1"/>
          </p:nvPr>
        </p:nvSpPr>
        <p:spPr>
          <a:xfrm>
            <a:off x="1133475" y="5991859"/>
            <a:ext cx="5289550" cy="26749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Click to add subtitle</a:t>
            </a:r>
          </a:p>
        </p:txBody>
      </p:sp>
      <p:sp>
        <p:nvSpPr>
          <p:cNvPr id="14" name="Shape 1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370432" y="2925037"/>
            <a:ext cx="6498871" cy="3848356"/>
          </a:xfrm>
          <a:prstGeom prst="rect">
            <a:avLst/>
          </a:prstGeom>
          <a:solidFill>
            <a:srgbClr val="E1DFDE">
              <a:alpha val="49798"/>
            </a:srgb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2" name="Shape 22"/>
          <p:cNvSpPr/>
          <p:nvPr/>
        </p:nvSpPr>
        <p:spPr>
          <a:xfrm>
            <a:off x="757177" y="2525925"/>
            <a:ext cx="5713117" cy="427630"/>
          </a:xfrm>
          <a:prstGeom prst="rect">
            <a:avLst/>
          </a:prstGeom>
          <a:solidFill>
            <a:srgbClr val="BECC15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3" name="Shape 23"/>
          <p:cNvSpPr/>
          <p:nvPr/>
        </p:nvSpPr>
        <p:spPr>
          <a:xfrm>
            <a:off x="1835189" y="3368371"/>
            <a:ext cx="4709681" cy="21237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4" name="Shape 24"/>
          <p:cNvSpPr/>
          <p:nvPr/>
        </p:nvSpPr>
        <p:spPr>
          <a:xfrm>
            <a:off x="1826690" y="3359886"/>
            <a:ext cx="4726408" cy="2293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21524" y="0"/>
                </a:lnTo>
                <a:lnTo>
                  <a:pt x="21524" y="20000"/>
                </a:lnTo>
                <a:lnTo>
                  <a:pt x="78" y="20000"/>
                </a:lnTo>
                <a:lnTo>
                  <a:pt x="78" y="1600"/>
                </a:lnTo>
                <a:lnTo>
                  <a:pt x="21524" y="1600"/>
                </a:lnTo>
                <a:lnTo>
                  <a:pt x="21524" y="0"/>
                </a:ln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5" name="Shape 25"/>
          <p:cNvSpPr/>
          <p:nvPr/>
        </p:nvSpPr>
        <p:spPr>
          <a:xfrm>
            <a:off x="1876914" y="4627934"/>
            <a:ext cx="4527669" cy="21237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6" name="Shape 26"/>
          <p:cNvSpPr/>
          <p:nvPr/>
        </p:nvSpPr>
        <p:spPr>
          <a:xfrm>
            <a:off x="1868410" y="4619447"/>
            <a:ext cx="4544570" cy="2293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21520" y="0"/>
                </a:lnTo>
                <a:lnTo>
                  <a:pt x="21520" y="20000"/>
                </a:lnTo>
                <a:lnTo>
                  <a:pt x="81" y="20000"/>
                </a:lnTo>
                <a:lnTo>
                  <a:pt x="81" y="1600"/>
                </a:lnTo>
                <a:lnTo>
                  <a:pt x="21520" y="1600"/>
                </a:lnTo>
                <a:lnTo>
                  <a:pt x="21520" y="0"/>
                </a:ln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7" name="Shape 27"/>
          <p:cNvSpPr/>
          <p:nvPr/>
        </p:nvSpPr>
        <p:spPr>
          <a:xfrm>
            <a:off x="1846503" y="6418229"/>
            <a:ext cx="4527669" cy="21237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8" name="Shape 28"/>
          <p:cNvSpPr/>
          <p:nvPr/>
        </p:nvSpPr>
        <p:spPr>
          <a:xfrm>
            <a:off x="1838007" y="6409740"/>
            <a:ext cx="4544569" cy="2293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21520" y="0"/>
                </a:lnTo>
                <a:lnTo>
                  <a:pt x="21520" y="20000"/>
                </a:lnTo>
                <a:lnTo>
                  <a:pt x="81" y="20000"/>
                </a:lnTo>
                <a:lnTo>
                  <a:pt x="81" y="1600"/>
                </a:lnTo>
                <a:lnTo>
                  <a:pt x="21520" y="1600"/>
                </a:lnTo>
                <a:lnTo>
                  <a:pt x="21520" y="0"/>
                </a:ln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9" name="Shape 29"/>
          <p:cNvSpPr/>
          <p:nvPr/>
        </p:nvSpPr>
        <p:spPr>
          <a:xfrm>
            <a:off x="1835189" y="3722902"/>
            <a:ext cx="4709681" cy="21237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0" name="Shape 30"/>
          <p:cNvSpPr/>
          <p:nvPr/>
        </p:nvSpPr>
        <p:spPr>
          <a:xfrm>
            <a:off x="1826690" y="3714419"/>
            <a:ext cx="4726408" cy="2293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21524" y="0"/>
                </a:lnTo>
                <a:lnTo>
                  <a:pt x="21524" y="20000"/>
                </a:lnTo>
                <a:lnTo>
                  <a:pt x="78" y="20000"/>
                </a:lnTo>
                <a:lnTo>
                  <a:pt x="78" y="1599"/>
                </a:lnTo>
                <a:lnTo>
                  <a:pt x="21524" y="1599"/>
                </a:lnTo>
                <a:lnTo>
                  <a:pt x="21524" y="0"/>
                </a:ln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1" name="Shape 31"/>
          <p:cNvSpPr/>
          <p:nvPr/>
        </p:nvSpPr>
        <p:spPr>
          <a:xfrm>
            <a:off x="1876913" y="4986115"/>
            <a:ext cx="1551488" cy="21237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2" name="Shape 32"/>
          <p:cNvSpPr/>
          <p:nvPr/>
        </p:nvSpPr>
        <p:spPr>
          <a:xfrm>
            <a:off x="1868410" y="4977624"/>
            <a:ext cx="1568019" cy="2293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21372" y="0"/>
                </a:lnTo>
                <a:lnTo>
                  <a:pt x="21372" y="20000"/>
                </a:lnTo>
                <a:lnTo>
                  <a:pt x="234" y="20000"/>
                </a:lnTo>
                <a:lnTo>
                  <a:pt x="234" y="1600"/>
                </a:lnTo>
                <a:lnTo>
                  <a:pt x="21372" y="1600"/>
                </a:lnTo>
                <a:lnTo>
                  <a:pt x="21372" y="0"/>
                </a:ln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3" name="Shape 33"/>
          <p:cNvSpPr/>
          <p:nvPr/>
        </p:nvSpPr>
        <p:spPr>
          <a:xfrm>
            <a:off x="4748377" y="4998042"/>
            <a:ext cx="1667138" cy="22820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4" name="Shape 34"/>
          <p:cNvSpPr/>
          <p:nvPr/>
        </p:nvSpPr>
        <p:spPr>
          <a:xfrm>
            <a:off x="4739245" y="4988914"/>
            <a:ext cx="1684898" cy="2464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21372" y="0"/>
                </a:lnTo>
                <a:lnTo>
                  <a:pt x="21372" y="20000"/>
                </a:lnTo>
                <a:lnTo>
                  <a:pt x="234" y="20000"/>
                </a:lnTo>
                <a:lnTo>
                  <a:pt x="234" y="1600"/>
                </a:lnTo>
                <a:lnTo>
                  <a:pt x="21372" y="1600"/>
                </a:lnTo>
                <a:lnTo>
                  <a:pt x="21372" y="0"/>
                </a:ln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5" name="Shape 35"/>
          <p:cNvSpPr/>
          <p:nvPr/>
        </p:nvSpPr>
        <p:spPr>
          <a:xfrm>
            <a:off x="1838709" y="5409755"/>
            <a:ext cx="1603978" cy="21237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6" name="Shape 36"/>
          <p:cNvSpPr/>
          <p:nvPr/>
        </p:nvSpPr>
        <p:spPr>
          <a:xfrm>
            <a:off x="1830208" y="5401271"/>
            <a:ext cx="1620966" cy="2293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21374" y="0"/>
                </a:lnTo>
                <a:lnTo>
                  <a:pt x="21374" y="20000"/>
                </a:lnTo>
                <a:lnTo>
                  <a:pt x="226" y="20000"/>
                </a:lnTo>
                <a:lnTo>
                  <a:pt x="226" y="1600"/>
                </a:lnTo>
                <a:lnTo>
                  <a:pt x="21374" y="1600"/>
                </a:lnTo>
                <a:lnTo>
                  <a:pt x="21374" y="0"/>
                </a:ln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pic>
        <p:nvPicPr>
          <p:cNvPr id="37" name="image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85587" y="193075"/>
            <a:ext cx="1960298" cy="1960298"/>
          </a:xfrm>
          <a:prstGeom prst="rect">
            <a:avLst/>
          </a:prstGeom>
          <a:ln w="12700">
            <a:miter lim="400000"/>
          </a:ln>
        </p:spPr>
      </p:pic>
      <p:pic>
        <p:nvPicPr>
          <p:cNvPr id="38" name="image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7772" y="485573"/>
            <a:ext cx="1560789" cy="1303831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39"/>
          <p:cNvSpPr/>
          <p:nvPr/>
        </p:nvSpPr>
        <p:spPr>
          <a:xfrm>
            <a:off x="1846503" y="5865385"/>
            <a:ext cx="1596184" cy="21237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0" name="Shape 40"/>
          <p:cNvSpPr/>
          <p:nvPr/>
        </p:nvSpPr>
        <p:spPr>
          <a:xfrm>
            <a:off x="1838006" y="5856897"/>
            <a:ext cx="1612724" cy="2293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21378" y="0"/>
                </a:lnTo>
                <a:lnTo>
                  <a:pt x="21378" y="20000"/>
                </a:lnTo>
                <a:lnTo>
                  <a:pt x="227" y="20000"/>
                </a:lnTo>
                <a:lnTo>
                  <a:pt x="227" y="1600"/>
                </a:lnTo>
                <a:lnTo>
                  <a:pt x="21378" y="1600"/>
                </a:lnTo>
                <a:lnTo>
                  <a:pt x="21378" y="0"/>
                </a:ln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1" name="Shape 41"/>
          <p:cNvSpPr/>
          <p:nvPr/>
        </p:nvSpPr>
        <p:spPr>
          <a:xfrm>
            <a:off x="4845508" y="5855320"/>
            <a:ext cx="1698556" cy="23250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2" name="Shape 42"/>
          <p:cNvSpPr/>
          <p:nvPr/>
        </p:nvSpPr>
        <p:spPr>
          <a:xfrm>
            <a:off x="4836197" y="5846024"/>
            <a:ext cx="1716659" cy="2511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21372" y="0"/>
                </a:lnTo>
                <a:lnTo>
                  <a:pt x="21372" y="20000"/>
                </a:lnTo>
                <a:lnTo>
                  <a:pt x="234" y="20000"/>
                </a:lnTo>
                <a:lnTo>
                  <a:pt x="234" y="1600"/>
                </a:lnTo>
                <a:lnTo>
                  <a:pt x="21372" y="1600"/>
                </a:lnTo>
                <a:lnTo>
                  <a:pt x="21372" y="0"/>
                </a:ln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3" name="Shape 43"/>
          <p:cNvSpPr/>
          <p:nvPr/>
        </p:nvSpPr>
        <p:spPr>
          <a:xfrm>
            <a:off x="724917" y="8007246"/>
            <a:ext cx="6251352" cy="2286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0" y="21600"/>
                </a:lnTo>
                <a:lnTo>
                  <a:pt x="0" y="20400"/>
                </a:lnTo>
                <a:lnTo>
                  <a:pt x="21161" y="20400"/>
                </a:lnTo>
                <a:lnTo>
                  <a:pt x="21161" y="0"/>
                </a:lnTo>
                <a:lnTo>
                  <a:pt x="21600" y="12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99A6B1">
              <a:alpha val="49798"/>
            </a:srgb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4" name="Shape 44"/>
          <p:cNvSpPr/>
          <p:nvPr/>
        </p:nvSpPr>
        <p:spPr>
          <a:xfrm>
            <a:off x="524027" y="7351400"/>
            <a:ext cx="6310438" cy="27858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590" y="21600"/>
                </a:moveTo>
                <a:lnTo>
                  <a:pt x="0" y="21600"/>
                </a:lnTo>
                <a:lnTo>
                  <a:pt x="0" y="23"/>
                </a:lnTo>
                <a:lnTo>
                  <a:pt x="19446" y="0"/>
                </a:lnTo>
                <a:lnTo>
                  <a:pt x="21600" y="4810"/>
                </a:lnTo>
                <a:lnTo>
                  <a:pt x="21590" y="21600"/>
                </a:lnTo>
                <a:close/>
              </a:path>
            </a:pathLst>
          </a:custGeom>
          <a:solidFill>
            <a:srgbClr val="E1DFDE">
              <a:alpha val="49798"/>
            </a:srgb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grpSp>
        <p:nvGrpSpPr>
          <p:cNvPr id="50" name="Group 50"/>
          <p:cNvGrpSpPr/>
          <p:nvPr/>
        </p:nvGrpSpPr>
        <p:grpSpPr>
          <a:xfrm>
            <a:off x="509255" y="7324811"/>
            <a:ext cx="6496557" cy="2998578"/>
            <a:chOff x="0" y="0"/>
            <a:chExt cx="6496555" cy="2998577"/>
          </a:xfrm>
        </p:grpSpPr>
        <p:sp>
          <p:nvSpPr>
            <p:cNvPr id="45" name="Shape 45"/>
            <p:cNvSpPr/>
            <p:nvPr/>
          </p:nvSpPr>
          <p:spPr>
            <a:xfrm>
              <a:off x="0" y="0"/>
              <a:ext cx="6339980" cy="284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9416" y="0"/>
                  </a:lnTo>
                  <a:lnTo>
                    <a:pt x="19517" y="225"/>
                  </a:lnTo>
                  <a:lnTo>
                    <a:pt x="101" y="225"/>
                  </a:lnTo>
                  <a:lnTo>
                    <a:pt x="101" y="21375"/>
                  </a:lnTo>
                  <a:lnTo>
                    <a:pt x="21600" y="21375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77828C">
                <a:alpha val="49798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6" name="Shape 46"/>
            <p:cNvSpPr/>
            <p:nvPr/>
          </p:nvSpPr>
          <p:spPr>
            <a:xfrm>
              <a:off x="5678224" y="29541"/>
              <a:ext cx="703116" cy="2782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329" y="21600"/>
                  </a:moveTo>
                  <a:lnTo>
                    <a:pt x="19422" y="21600"/>
                  </a:lnTo>
                  <a:lnTo>
                    <a:pt x="19422" y="4907"/>
                  </a:lnTo>
                  <a:lnTo>
                    <a:pt x="181" y="4907"/>
                  </a:lnTo>
                  <a:lnTo>
                    <a:pt x="0" y="4861"/>
                  </a:lnTo>
                  <a:lnTo>
                    <a:pt x="0" y="0"/>
                  </a:lnTo>
                  <a:lnTo>
                    <a:pt x="1543" y="0"/>
                  </a:lnTo>
                  <a:lnTo>
                    <a:pt x="2178" y="161"/>
                  </a:lnTo>
                  <a:lnTo>
                    <a:pt x="908" y="161"/>
                  </a:lnTo>
                  <a:lnTo>
                    <a:pt x="908" y="4655"/>
                  </a:lnTo>
                  <a:lnTo>
                    <a:pt x="19966" y="4655"/>
                  </a:lnTo>
                  <a:lnTo>
                    <a:pt x="21600" y="5068"/>
                  </a:lnTo>
                  <a:lnTo>
                    <a:pt x="20329" y="5068"/>
                  </a:lnTo>
                  <a:lnTo>
                    <a:pt x="20329" y="21600"/>
                  </a:lnTo>
                  <a:close/>
                </a:path>
              </a:pathLst>
            </a:custGeom>
            <a:solidFill>
              <a:srgbClr val="77828C">
                <a:alpha val="49798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7" name="Shape 47"/>
            <p:cNvSpPr/>
            <p:nvPr/>
          </p:nvSpPr>
          <p:spPr>
            <a:xfrm>
              <a:off x="6339979" y="682435"/>
              <a:ext cx="156577" cy="2286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17525" y="21600"/>
                  </a:lnTo>
                  <a:lnTo>
                    <a:pt x="17525" y="1200"/>
                  </a:lnTo>
                  <a:lnTo>
                    <a:pt x="0" y="0"/>
                  </a:lnTo>
                  <a:lnTo>
                    <a:pt x="5706" y="0"/>
                  </a:lnTo>
                  <a:lnTo>
                    <a:pt x="21600" y="1088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77828C">
                <a:alpha val="49798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8" name="Shape 48"/>
            <p:cNvSpPr/>
            <p:nvPr/>
          </p:nvSpPr>
          <p:spPr>
            <a:xfrm>
              <a:off x="186118" y="2842000"/>
              <a:ext cx="6310438" cy="156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01" y="0"/>
                  </a:lnTo>
                  <a:lnTo>
                    <a:pt x="101" y="17525"/>
                  </a:lnTo>
                  <a:lnTo>
                    <a:pt x="21600" y="17525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77828C">
                <a:alpha val="49798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9" name="Shape 49"/>
            <p:cNvSpPr/>
            <p:nvPr/>
          </p:nvSpPr>
          <p:spPr>
            <a:xfrm>
              <a:off x="5707767" y="50221"/>
              <a:ext cx="620396" cy="579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0263" y="21600"/>
                  </a:lnTo>
                  <a:lnTo>
                    <a:pt x="10183" y="10800"/>
                  </a:lnTo>
                  <a:lnTo>
                    <a:pt x="0" y="0"/>
                  </a:lnTo>
                  <a:lnTo>
                    <a:pt x="1440" y="0"/>
                  </a:lnTo>
                  <a:lnTo>
                    <a:pt x="21600" y="2160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pic>
        <p:nvPicPr>
          <p:cNvPr id="51" name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536458" y="9448424"/>
            <a:ext cx="231753" cy="230176"/>
          </a:xfrm>
          <a:prstGeom prst="rect">
            <a:avLst/>
          </a:prstGeom>
          <a:ln w="12700">
            <a:miter lim="400000"/>
          </a:ln>
        </p:spPr>
      </p:pic>
      <p:pic>
        <p:nvPicPr>
          <p:cNvPr id="52" name="image4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263620" y="9448424"/>
            <a:ext cx="231752" cy="230176"/>
          </a:xfrm>
          <a:prstGeom prst="rect">
            <a:avLst/>
          </a:prstGeom>
          <a:ln w="12700">
            <a:miter lim="400000"/>
          </a:ln>
        </p:spPr>
      </p:pic>
      <p:pic>
        <p:nvPicPr>
          <p:cNvPr id="53" name="image4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987171" y="9448424"/>
            <a:ext cx="231753" cy="230176"/>
          </a:xfrm>
          <a:prstGeom prst="rect">
            <a:avLst/>
          </a:prstGeom>
          <a:ln w="12700">
            <a:miter lim="400000"/>
          </a:ln>
        </p:spPr>
      </p:pic>
      <p:pic>
        <p:nvPicPr>
          <p:cNvPr id="54" name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94342" y="9448424"/>
            <a:ext cx="231753" cy="230176"/>
          </a:xfrm>
          <a:prstGeom prst="rect">
            <a:avLst/>
          </a:prstGeom>
          <a:ln w="12700">
            <a:miter lim="400000"/>
          </a:ln>
        </p:spPr>
      </p:pic>
      <p:pic>
        <p:nvPicPr>
          <p:cNvPr id="55" name="image4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302390" y="9448424"/>
            <a:ext cx="231753" cy="230176"/>
          </a:xfrm>
          <a:prstGeom prst="rect">
            <a:avLst/>
          </a:prstGeom>
          <a:ln w="12700">
            <a:miter lim="400000"/>
          </a:ln>
        </p:spPr>
      </p:pic>
      <p:pic>
        <p:nvPicPr>
          <p:cNvPr id="56" name="image4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810765" y="9448424"/>
            <a:ext cx="231753" cy="230176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1" name="Group 61"/>
          <p:cNvGrpSpPr/>
          <p:nvPr/>
        </p:nvGrpSpPr>
        <p:grpSpPr>
          <a:xfrm>
            <a:off x="2117863" y="7631339"/>
            <a:ext cx="364872" cy="1648055"/>
            <a:chOff x="0" y="0"/>
            <a:chExt cx="364871" cy="1648054"/>
          </a:xfrm>
        </p:grpSpPr>
        <p:sp>
          <p:nvSpPr>
            <p:cNvPr id="57" name="Shape 57"/>
            <p:cNvSpPr/>
            <p:nvPr/>
          </p:nvSpPr>
          <p:spPr>
            <a:xfrm>
              <a:off x="0" y="1366113"/>
              <a:ext cx="363055" cy="281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135"/>
                  </a:moveTo>
                  <a:lnTo>
                    <a:pt x="20336" y="624"/>
                  </a:lnTo>
                  <a:lnTo>
                    <a:pt x="19166" y="0"/>
                  </a:lnTo>
                  <a:lnTo>
                    <a:pt x="18544" y="156"/>
                  </a:lnTo>
                  <a:lnTo>
                    <a:pt x="17997" y="624"/>
                  </a:lnTo>
                  <a:lnTo>
                    <a:pt x="7492" y="14153"/>
                  </a:lnTo>
                  <a:lnTo>
                    <a:pt x="3604" y="9146"/>
                  </a:lnTo>
                  <a:lnTo>
                    <a:pt x="3056" y="8678"/>
                  </a:lnTo>
                  <a:lnTo>
                    <a:pt x="2434" y="8521"/>
                  </a:lnTo>
                  <a:lnTo>
                    <a:pt x="1812" y="8678"/>
                  </a:lnTo>
                  <a:lnTo>
                    <a:pt x="1265" y="9146"/>
                  </a:lnTo>
                  <a:lnTo>
                    <a:pt x="485" y="10150"/>
                  </a:lnTo>
                  <a:lnTo>
                    <a:pt x="122" y="10854"/>
                  </a:lnTo>
                  <a:lnTo>
                    <a:pt x="0" y="11656"/>
                  </a:lnTo>
                  <a:lnTo>
                    <a:pt x="122" y="12458"/>
                  </a:lnTo>
                  <a:lnTo>
                    <a:pt x="485" y="13162"/>
                  </a:lnTo>
                  <a:lnTo>
                    <a:pt x="6918" y="21450"/>
                  </a:lnTo>
                  <a:lnTo>
                    <a:pt x="7199" y="21600"/>
                  </a:lnTo>
                  <a:lnTo>
                    <a:pt x="7784" y="21600"/>
                  </a:lnTo>
                  <a:lnTo>
                    <a:pt x="8065" y="21450"/>
                  </a:lnTo>
                  <a:lnTo>
                    <a:pt x="8271" y="21184"/>
                  </a:lnTo>
                  <a:lnTo>
                    <a:pt x="21116" y="4640"/>
                  </a:lnTo>
                  <a:lnTo>
                    <a:pt x="21479" y="3937"/>
                  </a:lnTo>
                  <a:lnTo>
                    <a:pt x="21600" y="3135"/>
                  </a:lnTo>
                  <a:close/>
                </a:path>
              </a:pathLst>
            </a:custGeom>
            <a:solidFill>
              <a:srgbClr val="60A03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8" name="Shape 58"/>
            <p:cNvSpPr/>
            <p:nvPr/>
          </p:nvSpPr>
          <p:spPr>
            <a:xfrm>
              <a:off x="0" y="872655"/>
              <a:ext cx="363055" cy="281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135"/>
                  </a:moveTo>
                  <a:lnTo>
                    <a:pt x="20336" y="624"/>
                  </a:lnTo>
                  <a:lnTo>
                    <a:pt x="19166" y="0"/>
                  </a:lnTo>
                  <a:lnTo>
                    <a:pt x="18544" y="156"/>
                  </a:lnTo>
                  <a:lnTo>
                    <a:pt x="17997" y="624"/>
                  </a:lnTo>
                  <a:lnTo>
                    <a:pt x="7492" y="14153"/>
                  </a:lnTo>
                  <a:lnTo>
                    <a:pt x="3604" y="9146"/>
                  </a:lnTo>
                  <a:lnTo>
                    <a:pt x="3056" y="8678"/>
                  </a:lnTo>
                  <a:lnTo>
                    <a:pt x="2434" y="8522"/>
                  </a:lnTo>
                  <a:lnTo>
                    <a:pt x="1812" y="8678"/>
                  </a:lnTo>
                  <a:lnTo>
                    <a:pt x="1265" y="9146"/>
                  </a:lnTo>
                  <a:lnTo>
                    <a:pt x="485" y="10150"/>
                  </a:lnTo>
                  <a:lnTo>
                    <a:pt x="122" y="10854"/>
                  </a:lnTo>
                  <a:lnTo>
                    <a:pt x="0" y="11656"/>
                  </a:lnTo>
                  <a:lnTo>
                    <a:pt x="122" y="12458"/>
                  </a:lnTo>
                  <a:lnTo>
                    <a:pt x="485" y="13163"/>
                  </a:lnTo>
                  <a:lnTo>
                    <a:pt x="6918" y="21451"/>
                  </a:lnTo>
                  <a:lnTo>
                    <a:pt x="7199" y="21600"/>
                  </a:lnTo>
                  <a:lnTo>
                    <a:pt x="7784" y="21600"/>
                  </a:lnTo>
                  <a:lnTo>
                    <a:pt x="8065" y="21451"/>
                  </a:lnTo>
                  <a:lnTo>
                    <a:pt x="8271" y="21184"/>
                  </a:lnTo>
                  <a:lnTo>
                    <a:pt x="21116" y="4641"/>
                  </a:lnTo>
                  <a:lnTo>
                    <a:pt x="21479" y="3937"/>
                  </a:lnTo>
                  <a:lnTo>
                    <a:pt x="21600" y="3135"/>
                  </a:lnTo>
                  <a:close/>
                </a:path>
              </a:pathLst>
            </a:custGeom>
            <a:solidFill>
              <a:srgbClr val="60A03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9" name="Shape 59"/>
            <p:cNvSpPr/>
            <p:nvPr/>
          </p:nvSpPr>
          <p:spPr>
            <a:xfrm>
              <a:off x="0" y="0"/>
              <a:ext cx="363055" cy="281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135"/>
                  </a:moveTo>
                  <a:lnTo>
                    <a:pt x="20336" y="624"/>
                  </a:lnTo>
                  <a:lnTo>
                    <a:pt x="19166" y="0"/>
                  </a:lnTo>
                  <a:lnTo>
                    <a:pt x="18544" y="156"/>
                  </a:lnTo>
                  <a:lnTo>
                    <a:pt x="17997" y="624"/>
                  </a:lnTo>
                  <a:lnTo>
                    <a:pt x="7492" y="14153"/>
                  </a:lnTo>
                  <a:lnTo>
                    <a:pt x="3604" y="9146"/>
                  </a:lnTo>
                  <a:lnTo>
                    <a:pt x="3056" y="8678"/>
                  </a:lnTo>
                  <a:lnTo>
                    <a:pt x="2434" y="8522"/>
                  </a:lnTo>
                  <a:lnTo>
                    <a:pt x="1812" y="8678"/>
                  </a:lnTo>
                  <a:lnTo>
                    <a:pt x="1265" y="9146"/>
                  </a:lnTo>
                  <a:lnTo>
                    <a:pt x="485" y="10150"/>
                  </a:lnTo>
                  <a:lnTo>
                    <a:pt x="122" y="10854"/>
                  </a:lnTo>
                  <a:lnTo>
                    <a:pt x="0" y="11656"/>
                  </a:lnTo>
                  <a:lnTo>
                    <a:pt x="122" y="12458"/>
                  </a:lnTo>
                  <a:lnTo>
                    <a:pt x="485" y="13162"/>
                  </a:lnTo>
                  <a:lnTo>
                    <a:pt x="6918" y="21450"/>
                  </a:lnTo>
                  <a:lnTo>
                    <a:pt x="7199" y="21600"/>
                  </a:lnTo>
                  <a:lnTo>
                    <a:pt x="7784" y="21600"/>
                  </a:lnTo>
                  <a:lnTo>
                    <a:pt x="8065" y="21450"/>
                  </a:lnTo>
                  <a:lnTo>
                    <a:pt x="8271" y="21184"/>
                  </a:lnTo>
                  <a:lnTo>
                    <a:pt x="21116" y="4641"/>
                  </a:lnTo>
                  <a:lnTo>
                    <a:pt x="21479" y="3937"/>
                  </a:lnTo>
                  <a:lnTo>
                    <a:pt x="21600" y="3135"/>
                  </a:lnTo>
                  <a:close/>
                </a:path>
              </a:pathLst>
            </a:custGeom>
            <a:solidFill>
              <a:srgbClr val="60A03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0" name="Shape 60"/>
            <p:cNvSpPr/>
            <p:nvPr/>
          </p:nvSpPr>
          <p:spPr>
            <a:xfrm>
              <a:off x="1816" y="426135"/>
              <a:ext cx="363056" cy="281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136"/>
                  </a:moveTo>
                  <a:lnTo>
                    <a:pt x="20335" y="625"/>
                  </a:lnTo>
                  <a:lnTo>
                    <a:pt x="19166" y="0"/>
                  </a:lnTo>
                  <a:lnTo>
                    <a:pt x="18544" y="157"/>
                  </a:lnTo>
                  <a:lnTo>
                    <a:pt x="17997" y="625"/>
                  </a:lnTo>
                  <a:lnTo>
                    <a:pt x="7492" y="14154"/>
                  </a:lnTo>
                  <a:lnTo>
                    <a:pt x="3603" y="9147"/>
                  </a:lnTo>
                  <a:lnTo>
                    <a:pt x="3056" y="8678"/>
                  </a:lnTo>
                  <a:lnTo>
                    <a:pt x="2434" y="8522"/>
                  </a:lnTo>
                  <a:lnTo>
                    <a:pt x="1812" y="8678"/>
                  </a:lnTo>
                  <a:lnTo>
                    <a:pt x="1265" y="9147"/>
                  </a:lnTo>
                  <a:lnTo>
                    <a:pt x="485" y="10151"/>
                  </a:lnTo>
                  <a:lnTo>
                    <a:pt x="122" y="10855"/>
                  </a:lnTo>
                  <a:lnTo>
                    <a:pt x="0" y="11656"/>
                  </a:lnTo>
                  <a:lnTo>
                    <a:pt x="122" y="12458"/>
                  </a:lnTo>
                  <a:lnTo>
                    <a:pt x="485" y="13163"/>
                  </a:lnTo>
                  <a:lnTo>
                    <a:pt x="6918" y="21451"/>
                  </a:lnTo>
                  <a:lnTo>
                    <a:pt x="7199" y="21600"/>
                  </a:lnTo>
                  <a:lnTo>
                    <a:pt x="7783" y="21600"/>
                  </a:lnTo>
                  <a:lnTo>
                    <a:pt x="8065" y="21451"/>
                  </a:lnTo>
                  <a:lnTo>
                    <a:pt x="8271" y="21185"/>
                  </a:lnTo>
                  <a:lnTo>
                    <a:pt x="21115" y="4641"/>
                  </a:lnTo>
                  <a:lnTo>
                    <a:pt x="21478" y="3937"/>
                  </a:lnTo>
                  <a:lnTo>
                    <a:pt x="21600" y="3136"/>
                  </a:lnTo>
                  <a:close/>
                </a:path>
              </a:pathLst>
            </a:custGeom>
            <a:solidFill>
              <a:srgbClr val="60A03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62" name="Shape 62"/>
          <p:cNvSpPr/>
          <p:nvPr>
            <p:ph type="title"/>
          </p:nvPr>
        </p:nvSpPr>
        <p:spPr>
          <a:xfrm>
            <a:off x="1772491" y="462863"/>
            <a:ext cx="2600961" cy="55562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Click to add title</a:t>
            </a:r>
          </a:p>
        </p:txBody>
      </p:sp>
      <p:sp>
        <p:nvSpPr>
          <p:cNvPr id="63" name="Shape 63"/>
          <p:cNvSpPr/>
          <p:nvPr>
            <p:ph type="body" idx="1"/>
          </p:nvPr>
        </p:nvSpPr>
        <p:spPr>
          <a:xfrm>
            <a:off x="377825" y="2460942"/>
            <a:ext cx="6800850" cy="706183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Click to add text</a:t>
            </a:r>
          </a:p>
        </p:txBody>
      </p:sp>
      <p:sp>
        <p:nvSpPr>
          <p:cNvPr id="64" name="Shape 6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title"/>
          </p:nvPr>
        </p:nvSpPr>
        <p:spPr>
          <a:xfrm>
            <a:off x="1772491" y="462863"/>
            <a:ext cx="2600961" cy="55562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Click to add title</a:t>
            </a:r>
          </a:p>
        </p:txBody>
      </p:sp>
      <p:sp>
        <p:nvSpPr>
          <p:cNvPr id="72" name="Shape 72"/>
          <p:cNvSpPr/>
          <p:nvPr>
            <p:ph type="body" sz="half" idx="1"/>
          </p:nvPr>
        </p:nvSpPr>
        <p:spPr>
          <a:xfrm>
            <a:off x="377825" y="2460942"/>
            <a:ext cx="3287077" cy="706183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Object</a:t>
            </a:r>
          </a:p>
        </p:txBody>
      </p:sp>
      <p:sp>
        <p:nvSpPr>
          <p:cNvPr id="73" name="Shape 7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type="title"/>
          </p:nvPr>
        </p:nvSpPr>
        <p:spPr>
          <a:xfrm>
            <a:off x="1772491" y="462863"/>
            <a:ext cx="2600961" cy="55562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Click to add title</a:t>
            </a:r>
          </a:p>
        </p:txBody>
      </p:sp>
      <p:sp>
        <p:nvSpPr>
          <p:cNvPr id="81" name="Shape 8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 descr="{&quot;HashCode&quot;:725156092,&quot;Placement&quot;:&quot;Footer&quot;,&quot;Top&quot;:821.843,&quot;Left&quot;:0.0,&quot;SlideWidth&quot;:595,&quot;SlideHeight&quot;:842}"/>
          <p:cNvSpPr/>
          <p:nvPr/>
        </p:nvSpPr>
        <p:spPr>
          <a:xfrm>
            <a:off x="0" y="10498728"/>
            <a:ext cx="650765" cy="13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1000">
                <a:solidFill>
                  <a:srgbClr val="008000"/>
                </a:solidFill>
              </a:defRPr>
            </a:lvl1pPr>
          </a:lstStyle>
          <a:p>
            <a:pPr/>
            <a:r>
              <a:t>Interne</a:t>
            </a:r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377825" y="428231"/>
            <a:ext cx="6800850" cy="2066896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377825" y="2495126"/>
            <a:ext cx="6800850" cy="8198274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5" name="Shape 5"/>
          <p:cNvSpPr/>
          <p:nvPr>
            <p:ph type="sldNum" sz="quarter" idx="2"/>
          </p:nvPr>
        </p:nvSpPr>
        <p:spPr>
          <a:xfrm>
            <a:off x="6911702" y="9950767"/>
            <a:ext cx="266974" cy="2794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>
                <a:solidFill>
                  <a:srgbClr val="888888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00" u="none">
          <a:ln>
            <a:noFill/>
          </a:ln>
          <a:solidFill>
            <a:srgbClr val="4A5434"/>
          </a:solidFill>
          <a:uFillTx/>
          <a:latin typeface="Arial Black"/>
          <a:ea typeface="Arial Black"/>
          <a:cs typeface="Arial Black"/>
          <a:sym typeface="Arial Black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00" u="none">
          <a:ln>
            <a:noFill/>
          </a:ln>
          <a:solidFill>
            <a:srgbClr val="4A5434"/>
          </a:solidFill>
          <a:uFillTx/>
          <a:latin typeface="Arial Black"/>
          <a:ea typeface="Arial Black"/>
          <a:cs typeface="Arial Black"/>
          <a:sym typeface="Arial Black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00" u="none">
          <a:ln>
            <a:noFill/>
          </a:ln>
          <a:solidFill>
            <a:srgbClr val="4A5434"/>
          </a:solidFill>
          <a:uFillTx/>
          <a:latin typeface="Arial Black"/>
          <a:ea typeface="Arial Black"/>
          <a:cs typeface="Arial Black"/>
          <a:sym typeface="Arial Black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00" u="none">
          <a:ln>
            <a:noFill/>
          </a:ln>
          <a:solidFill>
            <a:srgbClr val="4A5434"/>
          </a:solidFill>
          <a:uFillTx/>
          <a:latin typeface="Arial Black"/>
          <a:ea typeface="Arial Black"/>
          <a:cs typeface="Arial Black"/>
          <a:sym typeface="Arial Black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00" u="none">
          <a:ln>
            <a:noFill/>
          </a:ln>
          <a:solidFill>
            <a:srgbClr val="4A5434"/>
          </a:solidFill>
          <a:uFillTx/>
          <a:latin typeface="Arial Black"/>
          <a:ea typeface="Arial Black"/>
          <a:cs typeface="Arial Black"/>
          <a:sym typeface="Arial Black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00" u="none">
          <a:ln>
            <a:noFill/>
          </a:ln>
          <a:solidFill>
            <a:srgbClr val="4A5434"/>
          </a:solidFill>
          <a:uFillTx/>
          <a:latin typeface="Arial Black"/>
          <a:ea typeface="Arial Black"/>
          <a:cs typeface="Arial Black"/>
          <a:sym typeface="Arial Black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00" u="none">
          <a:ln>
            <a:noFill/>
          </a:ln>
          <a:solidFill>
            <a:srgbClr val="4A5434"/>
          </a:solidFill>
          <a:uFillTx/>
          <a:latin typeface="Arial Black"/>
          <a:ea typeface="Arial Black"/>
          <a:cs typeface="Arial Black"/>
          <a:sym typeface="Arial Black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00" u="none">
          <a:ln>
            <a:noFill/>
          </a:ln>
          <a:solidFill>
            <a:srgbClr val="4A5434"/>
          </a:solidFill>
          <a:uFillTx/>
          <a:latin typeface="Arial Black"/>
          <a:ea typeface="Arial Black"/>
          <a:cs typeface="Arial Black"/>
          <a:sym typeface="Arial Black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00" u="none">
          <a:ln>
            <a:noFill/>
          </a:ln>
          <a:solidFill>
            <a:srgbClr val="4A5434"/>
          </a:solidFill>
          <a:uFillTx/>
          <a:latin typeface="Arial Black"/>
          <a:ea typeface="Arial Black"/>
          <a:cs typeface="Arial Black"/>
          <a:sym typeface="Arial Black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Relationship Id="rId3" Type="http://schemas.openxmlformats.org/officeDocument/2006/relationships/hyperlink" Target="http://www.COSF.fr/" TargetMode="External"/><Relationship Id="rId4" Type="http://schemas.openxmlformats.org/officeDocument/2006/relationships/image" Target="../media/image4.png"/><Relationship Id="rId5" Type="http://schemas.openxmlformats.org/officeDocument/2006/relationships/image" Target="../media/image7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5.png"/><Relationship Id="rId6" Type="http://schemas.openxmlformats.org/officeDocument/2006/relationships/image" Target="../media/image4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Relationship Id="rId3" Type="http://schemas.openxmlformats.org/officeDocument/2006/relationships/image" Target="../media/image1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type="title"/>
          </p:nvPr>
        </p:nvSpPr>
        <p:spPr>
          <a:xfrm>
            <a:off x="1772491" y="462863"/>
            <a:ext cx="2600961" cy="555626"/>
          </a:xfrm>
          <a:prstGeom prst="rect">
            <a:avLst/>
          </a:prstGeom>
        </p:spPr>
        <p:txBody>
          <a:bodyPr/>
          <a:lstStyle/>
          <a:p>
            <a:pPr indent="11684" defTabSz="841247">
              <a:defRPr spc="-460" sz="3128"/>
            </a:pPr>
            <a:r>
              <a:t>COSF</a:t>
            </a:r>
            <a:r>
              <a:rPr spc="-276"/>
              <a:t> </a:t>
            </a:r>
            <a:r>
              <a:rPr spc="-184"/>
              <a:t>Volley</a:t>
            </a:r>
          </a:p>
        </p:txBody>
      </p:sp>
      <p:sp>
        <p:nvSpPr>
          <p:cNvPr id="105" name="Shape 105"/>
          <p:cNvSpPr/>
          <p:nvPr/>
        </p:nvSpPr>
        <p:spPr>
          <a:xfrm>
            <a:off x="1825307" y="944802"/>
            <a:ext cx="1994536" cy="1079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300"/>
              </a:spcBef>
              <a:defRPr b="1" spc="175" sz="1700">
                <a:solidFill>
                  <a:srgbClr val="4A5434"/>
                </a:solidFill>
              </a:defRPr>
            </a:pPr>
            <a:r>
              <a:t>62</a:t>
            </a:r>
            <a:r>
              <a:rPr spc="100"/>
              <a:t> </a:t>
            </a:r>
            <a:r>
              <a:rPr spc="254"/>
              <a:t>Rue</a:t>
            </a:r>
            <a:r>
              <a:rPr spc="100"/>
              <a:t> </a:t>
            </a:r>
            <a:r>
              <a:rPr spc="204"/>
              <a:t>Carnot</a:t>
            </a:r>
          </a:p>
          <a:p>
            <a:pPr indent="12700">
              <a:spcBef>
                <a:spcPts val="300"/>
              </a:spcBef>
              <a:defRPr b="1" spc="145" sz="1700">
                <a:solidFill>
                  <a:srgbClr val="4A5434"/>
                </a:solidFill>
              </a:defRPr>
            </a:pPr>
            <a:r>
              <a:t>69190</a:t>
            </a:r>
            <a:r>
              <a:rPr spc="125"/>
              <a:t> </a:t>
            </a:r>
            <a:r>
              <a:rPr spc="185"/>
              <a:t>Saint-</a:t>
            </a:r>
            <a:r>
              <a:rPr spc="225"/>
              <a:t>Fons</a:t>
            </a:r>
          </a:p>
          <a:p>
            <a:pPr indent="12700">
              <a:spcBef>
                <a:spcPts val="200"/>
              </a:spcBef>
              <a:defRPr b="1" spc="245" sz="1700">
                <a:solidFill>
                  <a:srgbClr val="4A5434"/>
                </a:solidFill>
              </a:defRPr>
            </a:pPr>
            <a:r>
              <a:t>07</a:t>
            </a:r>
            <a:r>
              <a:rPr spc="95"/>
              <a:t> </a:t>
            </a:r>
            <a:r>
              <a:rPr spc="204"/>
              <a:t>85</a:t>
            </a:r>
            <a:r>
              <a:rPr spc="100"/>
              <a:t> </a:t>
            </a:r>
            <a:r>
              <a:rPr spc="180"/>
              <a:t>59</a:t>
            </a:r>
            <a:r>
              <a:rPr spc="100"/>
              <a:t> </a:t>
            </a:r>
            <a:r>
              <a:rPr spc="175"/>
              <a:t>93</a:t>
            </a:r>
            <a:r>
              <a:rPr spc="100"/>
              <a:t> </a:t>
            </a:r>
            <a:r>
              <a:rPr spc="-25"/>
              <a:t>61</a:t>
            </a:r>
          </a:p>
        </p:txBody>
      </p:sp>
      <p:sp>
        <p:nvSpPr>
          <p:cNvPr id="106" name="Shape 106"/>
          <p:cNvSpPr/>
          <p:nvPr/>
        </p:nvSpPr>
        <p:spPr>
          <a:xfrm>
            <a:off x="1718285" y="2609750"/>
            <a:ext cx="3839846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b="1" spc="150" sz="1400">
                <a:solidFill>
                  <a:srgbClr val="FFFFFF"/>
                </a:solidFill>
              </a:defRPr>
            </a:pPr>
            <a:r>
              <a:t>Informations</a:t>
            </a:r>
            <a:r>
              <a:rPr spc="94"/>
              <a:t> </a:t>
            </a:r>
            <a:r>
              <a:rPr spc="160"/>
              <a:t>personnels</a:t>
            </a:r>
            <a:r>
              <a:rPr spc="94"/>
              <a:t> </a:t>
            </a:r>
            <a:r>
              <a:rPr spc="165"/>
              <a:t>à</a:t>
            </a:r>
            <a:r>
              <a:rPr spc="94"/>
              <a:t> </a:t>
            </a:r>
            <a:r>
              <a:rPr spc="185"/>
              <a:t>communiquer</a:t>
            </a:r>
          </a:p>
        </p:txBody>
      </p:sp>
      <p:sp>
        <p:nvSpPr>
          <p:cNvPr id="107" name="Shape 107"/>
          <p:cNvSpPr/>
          <p:nvPr/>
        </p:nvSpPr>
        <p:spPr>
          <a:xfrm>
            <a:off x="612341" y="3424299"/>
            <a:ext cx="545466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spc="-25" sz="10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NOM</a:t>
            </a:r>
          </a:p>
          <a:p>
            <a:pPr>
              <a:defRPr sz="900">
                <a:latin typeface="Arial Black"/>
                <a:ea typeface="Arial Black"/>
                <a:cs typeface="Arial Black"/>
                <a:sym typeface="Arial Black"/>
              </a:defRPr>
            </a:pPr>
          </a:p>
          <a:p>
            <a:pPr indent="33019">
              <a:defRPr spc="-39" sz="10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Prénom</a:t>
            </a:r>
          </a:p>
        </p:txBody>
      </p:sp>
      <p:sp>
        <p:nvSpPr>
          <p:cNvPr id="108" name="Shape 108"/>
          <p:cNvSpPr/>
          <p:nvPr/>
        </p:nvSpPr>
        <p:spPr>
          <a:xfrm>
            <a:off x="633297" y="4643201"/>
            <a:ext cx="527051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pc="-70" sz="100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Adresse</a:t>
            </a:r>
          </a:p>
        </p:txBody>
      </p:sp>
      <p:sp>
        <p:nvSpPr>
          <p:cNvPr id="109" name="Shape 109"/>
          <p:cNvSpPr/>
          <p:nvPr/>
        </p:nvSpPr>
        <p:spPr>
          <a:xfrm>
            <a:off x="633296" y="5001381"/>
            <a:ext cx="764542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spc="-90" sz="10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Code</a:t>
            </a:r>
            <a:r>
              <a:rPr spc="-55"/>
              <a:t> Postal</a:t>
            </a:r>
          </a:p>
        </p:txBody>
      </p:sp>
      <p:sp>
        <p:nvSpPr>
          <p:cNvPr id="110" name="Shape 110"/>
          <p:cNvSpPr/>
          <p:nvPr/>
        </p:nvSpPr>
        <p:spPr>
          <a:xfrm>
            <a:off x="637610" y="6390721"/>
            <a:ext cx="411481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spc="-100" sz="10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E-</a:t>
            </a:r>
            <a:r>
              <a:rPr spc="-19"/>
              <a:t>Mail</a:t>
            </a:r>
          </a:p>
        </p:txBody>
      </p:sp>
      <p:sp>
        <p:nvSpPr>
          <p:cNvPr id="111" name="Shape 111"/>
          <p:cNvSpPr/>
          <p:nvPr/>
        </p:nvSpPr>
        <p:spPr>
          <a:xfrm>
            <a:off x="3945651" y="4984417"/>
            <a:ext cx="313056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pc="-60" sz="100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Ville</a:t>
            </a:r>
          </a:p>
        </p:txBody>
      </p:sp>
      <p:sp>
        <p:nvSpPr>
          <p:cNvPr id="112" name="Shape 112"/>
          <p:cNvSpPr/>
          <p:nvPr/>
        </p:nvSpPr>
        <p:spPr>
          <a:xfrm>
            <a:off x="637610" y="5353870"/>
            <a:ext cx="688341" cy="3776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5080" indent="12700">
              <a:lnSpc>
                <a:spcPct val="112400"/>
              </a:lnSpc>
              <a:spcBef>
                <a:spcPts val="100"/>
              </a:spcBef>
              <a:defRPr spc="-70" sz="10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Téléphone </a:t>
            </a:r>
            <a:r>
              <a:rPr spc="-65"/>
              <a:t>domicile</a:t>
            </a:r>
            <a:r>
              <a:rPr spc="-15"/>
              <a:t> </a:t>
            </a:r>
            <a:r>
              <a:rPr spc="-50"/>
              <a:t>:</a:t>
            </a:r>
          </a:p>
        </p:txBody>
      </p:sp>
      <p:sp>
        <p:nvSpPr>
          <p:cNvPr id="113" name="Shape 113"/>
          <p:cNvSpPr/>
          <p:nvPr/>
        </p:nvSpPr>
        <p:spPr>
          <a:xfrm>
            <a:off x="1677827" y="3383638"/>
            <a:ext cx="59690" cy="13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pc="-4" sz="1000"/>
            </a:lvl1pPr>
          </a:lstStyle>
          <a:p>
            <a:pPr/>
            <a:r>
              <a:t>:</a:t>
            </a:r>
          </a:p>
        </p:txBody>
      </p:sp>
      <p:sp>
        <p:nvSpPr>
          <p:cNvPr id="114" name="Shape 114"/>
          <p:cNvSpPr/>
          <p:nvPr/>
        </p:nvSpPr>
        <p:spPr>
          <a:xfrm>
            <a:off x="1677827" y="3738169"/>
            <a:ext cx="59690" cy="13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pc="-4" sz="1000"/>
            </a:lvl1pPr>
          </a:lstStyle>
          <a:p>
            <a:pPr/>
            <a:r>
              <a:t>:</a:t>
            </a:r>
          </a:p>
        </p:txBody>
      </p:sp>
      <p:sp>
        <p:nvSpPr>
          <p:cNvPr id="115" name="Shape 115"/>
          <p:cNvSpPr/>
          <p:nvPr/>
        </p:nvSpPr>
        <p:spPr>
          <a:xfrm>
            <a:off x="1677827" y="4643201"/>
            <a:ext cx="59690" cy="13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pc="-4" sz="1000"/>
            </a:lvl1pPr>
          </a:lstStyle>
          <a:p>
            <a:pPr/>
            <a:r>
              <a:t>:</a:t>
            </a:r>
          </a:p>
        </p:txBody>
      </p:sp>
      <p:sp>
        <p:nvSpPr>
          <p:cNvPr id="116" name="Shape 116"/>
          <p:cNvSpPr/>
          <p:nvPr/>
        </p:nvSpPr>
        <p:spPr>
          <a:xfrm>
            <a:off x="1677827" y="5001381"/>
            <a:ext cx="59690" cy="13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pc="-4" sz="1000"/>
            </a:lvl1pPr>
          </a:lstStyle>
          <a:p>
            <a:pPr/>
            <a:r>
              <a:t>:</a:t>
            </a:r>
          </a:p>
        </p:txBody>
      </p:sp>
      <p:sp>
        <p:nvSpPr>
          <p:cNvPr id="117" name="Shape 117"/>
          <p:cNvSpPr/>
          <p:nvPr/>
        </p:nvSpPr>
        <p:spPr>
          <a:xfrm>
            <a:off x="4553482" y="5021226"/>
            <a:ext cx="59690" cy="13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pc="-4" sz="1000"/>
            </a:lvl1pPr>
          </a:lstStyle>
          <a:p>
            <a:pPr/>
            <a:r>
              <a:t>:</a:t>
            </a:r>
          </a:p>
        </p:txBody>
      </p:sp>
      <p:sp>
        <p:nvSpPr>
          <p:cNvPr id="118" name="Shape 118"/>
          <p:cNvSpPr/>
          <p:nvPr/>
        </p:nvSpPr>
        <p:spPr>
          <a:xfrm>
            <a:off x="1632804" y="6433496"/>
            <a:ext cx="59690" cy="13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pc="-4" sz="1000"/>
            </a:lvl1pPr>
          </a:lstStyle>
          <a:p>
            <a:pPr/>
            <a:r>
              <a:t>:</a:t>
            </a:r>
          </a:p>
        </p:txBody>
      </p:sp>
      <p:sp>
        <p:nvSpPr>
          <p:cNvPr id="119" name="Shape 119"/>
          <p:cNvSpPr/>
          <p:nvPr/>
        </p:nvSpPr>
        <p:spPr>
          <a:xfrm>
            <a:off x="1677827" y="5372941"/>
            <a:ext cx="59690" cy="13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pc="-4" sz="1000"/>
            </a:lvl1pPr>
          </a:lstStyle>
          <a:p>
            <a:pPr/>
            <a:r>
              <a:t>:</a:t>
            </a:r>
          </a:p>
        </p:txBody>
      </p:sp>
      <p:sp>
        <p:nvSpPr>
          <p:cNvPr id="120" name="Shape 120"/>
          <p:cNvSpPr/>
          <p:nvPr/>
        </p:nvSpPr>
        <p:spPr>
          <a:xfrm>
            <a:off x="586942" y="5846776"/>
            <a:ext cx="1189990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38100">
              <a:spcBef>
                <a:spcPts val="200"/>
              </a:spcBef>
              <a:defRPr spc="-70" sz="10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Téléphone</a:t>
            </a:r>
            <a:r>
              <a:rPr spc="-75"/>
              <a:t> </a:t>
            </a:r>
            <a:r>
              <a:rPr spc="-65"/>
              <a:t>de</a:t>
            </a:r>
            <a:r>
              <a:rPr spc="-75"/>
              <a:t> </a:t>
            </a:r>
            <a:r>
              <a:rPr spc="0"/>
              <a:t>la</a:t>
            </a:r>
            <a:r>
              <a:rPr spc="260"/>
              <a:t> </a:t>
            </a:r>
            <a:r>
              <a:rPr baseline="-5555" spc="-75" sz="1500">
                <a:latin typeface="Calibri"/>
                <a:ea typeface="Calibri"/>
                <a:cs typeface="Calibri"/>
                <a:sym typeface="Calibri"/>
              </a:rPr>
              <a:t>:</a:t>
            </a:r>
            <a:endParaRPr baseline="-5555" spc="-104" sz="1500"/>
          </a:p>
          <a:p>
            <a:pPr indent="38100">
              <a:spcBef>
                <a:spcPts val="100"/>
              </a:spcBef>
              <a:defRPr spc="-19" sz="10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mère</a:t>
            </a:r>
          </a:p>
        </p:txBody>
      </p:sp>
      <p:sp>
        <p:nvSpPr>
          <p:cNvPr id="121" name="Shape 121"/>
          <p:cNvSpPr/>
          <p:nvPr/>
        </p:nvSpPr>
        <p:spPr>
          <a:xfrm>
            <a:off x="3744833" y="5861579"/>
            <a:ext cx="990601" cy="368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200"/>
              </a:spcBef>
              <a:defRPr spc="-70" sz="10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Téléphone</a:t>
            </a:r>
            <a:r>
              <a:rPr spc="-75"/>
              <a:t> </a:t>
            </a:r>
            <a:r>
              <a:rPr spc="0"/>
              <a:t>du</a:t>
            </a:r>
            <a:r>
              <a:rPr spc="229"/>
              <a:t> </a:t>
            </a:r>
            <a:r>
              <a:rPr spc="-50"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indent="12700">
              <a:spcBef>
                <a:spcPts val="100"/>
              </a:spcBef>
              <a:defRPr spc="-19" sz="10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père</a:t>
            </a:r>
          </a:p>
        </p:txBody>
      </p:sp>
      <p:sp>
        <p:nvSpPr>
          <p:cNvPr id="122" name="Shape 122"/>
          <p:cNvSpPr/>
          <p:nvPr/>
        </p:nvSpPr>
        <p:spPr>
          <a:xfrm>
            <a:off x="706124" y="6872430"/>
            <a:ext cx="1892301" cy="2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spc="-80" sz="13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Documents</a:t>
            </a:r>
            <a:r>
              <a:rPr spc="-70"/>
              <a:t> </a:t>
            </a:r>
            <a:r>
              <a:rPr spc="-100"/>
              <a:t>à</a:t>
            </a:r>
            <a:r>
              <a:rPr spc="-70"/>
              <a:t> </a:t>
            </a:r>
            <a:r>
              <a:rPr spc="-25"/>
              <a:t>fournir</a:t>
            </a:r>
            <a:r>
              <a:rPr spc="-70"/>
              <a:t> </a:t>
            </a:r>
            <a:r>
              <a:rPr spc="-50"/>
              <a:t>:</a:t>
            </a:r>
          </a:p>
        </p:txBody>
      </p:sp>
      <p:sp>
        <p:nvSpPr>
          <p:cNvPr id="123" name="Shape 123"/>
          <p:cNvSpPr/>
          <p:nvPr/>
        </p:nvSpPr>
        <p:spPr>
          <a:xfrm>
            <a:off x="1867556" y="7679157"/>
            <a:ext cx="3196591" cy="1943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730250">
              <a:defRPr sz="1300">
                <a:latin typeface="Arial"/>
                <a:ea typeface="Arial"/>
                <a:cs typeface="Arial"/>
                <a:sym typeface="Arial"/>
              </a:defRPr>
            </a:pPr>
            <a:r>
              <a:t>1</a:t>
            </a:r>
            <a:r>
              <a:rPr spc="45"/>
              <a:t> </a:t>
            </a:r>
            <a:r>
              <a:t>photo</a:t>
            </a:r>
            <a:r>
              <a:rPr spc="45"/>
              <a:t> </a:t>
            </a:r>
            <a:r>
              <a:t>à</a:t>
            </a:r>
            <a:r>
              <a:rPr spc="45"/>
              <a:t> </a:t>
            </a:r>
            <a:r>
              <a:t>coller</a:t>
            </a:r>
            <a:r>
              <a:rPr spc="45"/>
              <a:t> </a:t>
            </a:r>
            <a:r>
              <a:t>sur</a:t>
            </a:r>
            <a:r>
              <a:rPr spc="45"/>
              <a:t> </a:t>
            </a:r>
            <a:r>
              <a:t>cette</a:t>
            </a:r>
            <a:r>
              <a:rPr spc="45"/>
              <a:t> </a:t>
            </a:r>
            <a:r>
              <a:rPr spc="-20"/>
              <a:t>page</a:t>
            </a:r>
          </a:p>
          <a:p>
            <a:pPr indent="744855">
              <a:spcBef>
                <a:spcPts val="1400"/>
              </a:spcBef>
              <a:defRPr sz="1300">
                <a:latin typeface="Arial"/>
                <a:ea typeface="Arial"/>
                <a:cs typeface="Arial"/>
                <a:sym typeface="Arial"/>
              </a:defRPr>
            </a:pPr>
            <a:r>
              <a:t>Autorisation</a:t>
            </a:r>
            <a:r>
              <a:rPr spc="185"/>
              <a:t> </a:t>
            </a:r>
            <a:r>
              <a:rPr spc="-10"/>
              <a:t>parentale</a:t>
            </a:r>
          </a:p>
          <a:p>
            <a:pPr marL="13334" marR="5080" indent="731520">
              <a:lnSpc>
                <a:spcPts val="3800"/>
              </a:lnSpc>
              <a:spcBef>
                <a:spcPts val="400"/>
              </a:spcBef>
              <a:defRPr sz="1300">
                <a:latin typeface="Arial"/>
                <a:ea typeface="Arial"/>
                <a:cs typeface="Arial"/>
                <a:sym typeface="Arial"/>
              </a:defRPr>
            </a:pPr>
            <a:r>
              <a:t>Décharge</a:t>
            </a:r>
            <a:r>
              <a:rPr spc="-40"/>
              <a:t> </a:t>
            </a:r>
            <a:r>
              <a:t>de</a:t>
            </a:r>
            <a:r>
              <a:rPr spc="-40"/>
              <a:t> </a:t>
            </a:r>
            <a:r>
              <a:rPr spc="-10"/>
              <a:t>transport</a:t>
            </a:r>
            <a:r>
              <a:rPr spc="500"/>
              <a:t> </a:t>
            </a:r>
            <a:r>
              <a:t>Certificat</a:t>
            </a:r>
            <a:r>
              <a:rPr spc="-5"/>
              <a:t> </a:t>
            </a:r>
            <a:r>
              <a:t>médical </a:t>
            </a:r>
            <a:r>
              <a:rPr spc="-80"/>
              <a:t>OBLIGATOIRE</a:t>
            </a:r>
          </a:p>
          <a:p>
            <a:pPr indent="12700">
              <a:spcBef>
                <a:spcPts val="1100"/>
              </a:spcBef>
              <a:defRPr spc="-75" sz="13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Date</a:t>
            </a:r>
            <a:r>
              <a:rPr spc="-70"/>
              <a:t> </a:t>
            </a:r>
            <a:r>
              <a:rPr spc="-45"/>
              <a:t>du</a:t>
            </a:r>
            <a:r>
              <a:rPr spc="-70"/>
              <a:t> </a:t>
            </a:r>
            <a:r>
              <a:rPr spc="-80"/>
              <a:t>certificat</a:t>
            </a:r>
            <a:r>
              <a:rPr spc="-70"/>
              <a:t> </a:t>
            </a:r>
            <a:r>
              <a:rPr spc="-50"/>
              <a:t>:</a:t>
            </a:r>
          </a:p>
        </p:txBody>
      </p:sp>
      <p:grpSp>
        <p:nvGrpSpPr>
          <p:cNvPr id="126" name="Group 126"/>
          <p:cNvGrpSpPr/>
          <p:nvPr/>
        </p:nvGrpSpPr>
        <p:grpSpPr>
          <a:xfrm>
            <a:off x="2458868" y="4137338"/>
            <a:ext cx="499364" cy="229364"/>
            <a:chOff x="0" y="0"/>
            <a:chExt cx="499362" cy="229363"/>
          </a:xfrm>
        </p:grpSpPr>
        <p:pic>
          <p:nvPicPr>
            <p:cNvPr id="124" name="image5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230935" cy="2293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5" name="image6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68427" y="0"/>
              <a:ext cx="230936" cy="2293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27" name="image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59172" y="4137338"/>
            <a:ext cx="230936" cy="22936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0" name="Group 130"/>
          <p:cNvGrpSpPr/>
          <p:nvPr/>
        </p:nvGrpSpPr>
        <p:grpSpPr>
          <a:xfrm>
            <a:off x="1859439" y="4137338"/>
            <a:ext cx="486383" cy="230422"/>
            <a:chOff x="0" y="0"/>
            <a:chExt cx="486382" cy="230421"/>
          </a:xfrm>
        </p:grpSpPr>
        <p:pic>
          <p:nvPicPr>
            <p:cNvPr id="128" name="image5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55447" y="-1"/>
              <a:ext cx="230936" cy="2293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9" name="image5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1057"/>
              <a:ext cx="230936" cy="2293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33" name="Group 133"/>
          <p:cNvGrpSpPr/>
          <p:nvPr/>
        </p:nvGrpSpPr>
        <p:grpSpPr>
          <a:xfrm>
            <a:off x="3335715" y="4137338"/>
            <a:ext cx="500001" cy="230422"/>
            <a:chOff x="0" y="0"/>
            <a:chExt cx="500000" cy="230421"/>
          </a:xfrm>
        </p:grpSpPr>
        <p:pic>
          <p:nvPicPr>
            <p:cNvPr id="131" name="image5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230936" cy="2293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2" name="image6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69065" y="1058"/>
              <a:ext cx="230936" cy="2293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4" name="Shape 134"/>
          <p:cNvSpPr/>
          <p:nvPr/>
        </p:nvSpPr>
        <p:spPr>
          <a:xfrm>
            <a:off x="1925983" y="4371361"/>
            <a:ext cx="339726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tabLst>
                <a:tab pos="266700" algn="l"/>
              </a:tabLst>
              <a:defRPr b="1" spc="104" sz="800"/>
            </a:pPr>
            <a:r>
              <a:t>J</a:t>
            </a:r>
            <a:r>
              <a:rPr spc="0"/>
              <a:t>	</a:t>
            </a:r>
            <a:r>
              <a:rPr spc="95"/>
              <a:t>J</a:t>
            </a:r>
          </a:p>
        </p:txBody>
      </p:sp>
      <p:sp>
        <p:nvSpPr>
          <p:cNvPr id="135" name="Shape 135"/>
          <p:cNvSpPr/>
          <p:nvPr/>
        </p:nvSpPr>
        <p:spPr>
          <a:xfrm>
            <a:off x="2521654" y="4371361"/>
            <a:ext cx="387987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tabLst>
                <a:tab pos="266700" algn="l"/>
              </a:tabLst>
              <a:defRPr b="1" spc="10" sz="800"/>
            </a:pPr>
            <a:r>
              <a:t>M</a:t>
            </a:r>
            <a:r>
              <a:rPr spc="0"/>
              <a:t>	</a:t>
            </a:r>
            <a:r>
              <a:t>M</a:t>
            </a:r>
          </a:p>
        </p:txBody>
      </p:sp>
      <p:sp>
        <p:nvSpPr>
          <p:cNvPr id="136" name="Shape 136"/>
          <p:cNvSpPr/>
          <p:nvPr/>
        </p:nvSpPr>
        <p:spPr>
          <a:xfrm>
            <a:off x="612341" y="4161101"/>
            <a:ext cx="1154431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spc="-60" sz="10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Date </a:t>
            </a:r>
            <a:r>
              <a:rPr spc="-65"/>
              <a:t>de</a:t>
            </a:r>
            <a:r>
              <a:t> </a:t>
            </a:r>
            <a:r>
              <a:rPr spc="-104"/>
              <a:t>naissance</a:t>
            </a:r>
            <a:r>
              <a:rPr spc="-104">
                <a:latin typeface="Calibri"/>
                <a:ea typeface="Calibri"/>
                <a:cs typeface="Calibri"/>
                <a:sym typeface="Calibri"/>
              </a:rPr>
              <a:t>:</a:t>
            </a:r>
          </a:p>
        </p:txBody>
      </p:sp>
      <p:pic>
        <p:nvPicPr>
          <p:cNvPr id="137" name="image6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81322" y="4138395"/>
            <a:ext cx="230936" cy="229364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Shape 138"/>
          <p:cNvSpPr/>
          <p:nvPr/>
        </p:nvSpPr>
        <p:spPr>
          <a:xfrm>
            <a:off x="3140904" y="4372417"/>
            <a:ext cx="915670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tabLst>
                <a:tab pos="279400" algn="l"/>
                <a:tab pos="546100" algn="l"/>
                <a:tab pos="825500" algn="l"/>
              </a:tabLst>
              <a:defRPr b="1" spc="60" sz="800"/>
            </a:pPr>
            <a:r>
              <a:t>A</a:t>
            </a:r>
            <a:r>
              <a:rPr spc="0"/>
              <a:t>	</a:t>
            </a:r>
            <a:r>
              <a:t>A</a:t>
            </a:r>
            <a:r>
              <a:rPr spc="0"/>
              <a:t>	</a:t>
            </a:r>
            <a:r>
              <a:t>A</a:t>
            </a:r>
            <a:r>
              <a:rPr spc="0"/>
              <a:t>	</a:t>
            </a:r>
            <a:r>
              <a:t>A</a:t>
            </a:r>
          </a:p>
        </p:txBody>
      </p:sp>
      <p:sp>
        <p:nvSpPr>
          <p:cNvPr id="139" name="Shape 139"/>
          <p:cNvSpPr/>
          <p:nvPr/>
        </p:nvSpPr>
        <p:spPr>
          <a:xfrm>
            <a:off x="5761202" y="989567"/>
            <a:ext cx="1020445" cy="39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pc="-164" sz="220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PHOTO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image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13377" y="295961"/>
            <a:ext cx="1589340" cy="135141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44" name="Group 144"/>
          <p:cNvGrpSpPr/>
          <p:nvPr/>
        </p:nvGrpSpPr>
        <p:grpSpPr>
          <a:xfrm>
            <a:off x="288238" y="1990288"/>
            <a:ext cx="7090386" cy="6355137"/>
            <a:chOff x="0" y="0"/>
            <a:chExt cx="7090384" cy="6355136"/>
          </a:xfrm>
        </p:grpSpPr>
        <p:sp>
          <p:nvSpPr>
            <p:cNvPr id="142" name="Shape 142"/>
            <p:cNvSpPr/>
            <p:nvPr/>
          </p:nvSpPr>
          <p:spPr>
            <a:xfrm>
              <a:off x="0" y="255527"/>
              <a:ext cx="7090385" cy="6099610"/>
            </a:xfrm>
            <a:prstGeom prst="rect">
              <a:avLst/>
            </a:prstGeom>
            <a:solidFill>
              <a:srgbClr val="E1DFDE">
                <a:alpha val="35688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43" name="Shape 143"/>
            <p:cNvSpPr/>
            <p:nvPr/>
          </p:nvSpPr>
          <p:spPr>
            <a:xfrm>
              <a:off x="757119" y="0"/>
              <a:ext cx="5666516" cy="508970"/>
            </a:xfrm>
            <a:prstGeom prst="rect">
              <a:avLst/>
            </a:prstGeom>
            <a:solidFill>
              <a:srgbClr val="BECC1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154" name="Group 154"/>
          <p:cNvGrpSpPr/>
          <p:nvPr/>
        </p:nvGrpSpPr>
        <p:grpSpPr>
          <a:xfrm>
            <a:off x="5073389" y="8712938"/>
            <a:ext cx="2301671" cy="1645239"/>
            <a:chOff x="0" y="0"/>
            <a:chExt cx="2301670" cy="1645237"/>
          </a:xfrm>
        </p:grpSpPr>
        <p:grpSp>
          <p:nvGrpSpPr>
            <p:cNvPr id="147" name="Group 147"/>
            <p:cNvGrpSpPr/>
            <p:nvPr/>
          </p:nvGrpSpPr>
          <p:grpSpPr>
            <a:xfrm>
              <a:off x="90987" y="104696"/>
              <a:ext cx="2203039" cy="1530572"/>
              <a:chOff x="0" y="0"/>
              <a:chExt cx="2203037" cy="1530570"/>
            </a:xfrm>
          </p:grpSpPr>
          <p:sp>
            <p:nvSpPr>
              <p:cNvPr id="145" name="Shape 145"/>
              <p:cNvSpPr/>
              <p:nvPr/>
            </p:nvSpPr>
            <p:spPr>
              <a:xfrm>
                <a:off x="2022310" y="0"/>
                <a:ext cx="180728" cy="15006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4801" y="21600"/>
                    </a:moveTo>
                    <a:lnTo>
                      <a:pt x="0" y="21600"/>
                    </a:lnTo>
                    <a:lnTo>
                      <a:pt x="5582" y="21486"/>
                    </a:lnTo>
                    <a:lnTo>
                      <a:pt x="10621" y="21167"/>
                    </a:lnTo>
                    <a:lnTo>
                      <a:pt x="14715" y="20682"/>
                    </a:lnTo>
                    <a:lnTo>
                      <a:pt x="17466" y="20066"/>
                    </a:lnTo>
                    <a:lnTo>
                      <a:pt x="18472" y="19357"/>
                    </a:lnTo>
                    <a:lnTo>
                      <a:pt x="18472" y="736"/>
                    </a:lnTo>
                    <a:lnTo>
                      <a:pt x="18413" y="547"/>
                    </a:lnTo>
                    <a:lnTo>
                      <a:pt x="18230" y="361"/>
                    </a:lnTo>
                    <a:lnTo>
                      <a:pt x="17906" y="178"/>
                    </a:lnTo>
                    <a:lnTo>
                      <a:pt x="17429" y="0"/>
                    </a:lnTo>
                    <a:lnTo>
                      <a:pt x="19149" y="288"/>
                    </a:lnTo>
                    <a:lnTo>
                      <a:pt x="20464" y="612"/>
                    </a:lnTo>
                    <a:lnTo>
                      <a:pt x="21304" y="966"/>
                    </a:lnTo>
                    <a:lnTo>
                      <a:pt x="21600" y="1346"/>
                    </a:lnTo>
                    <a:lnTo>
                      <a:pt x="21600" y="19967"/>
                    </a:lnTo>
                    <a:lnTo>
                      <a:pt x="20719" y="20616"/>
                    </a:lnTo>
                    <a:lnTo>
                      <a:pt x="18273" y="21182"/>
                    </a:lnTo>
                    <a:lnTo>
                      <a:pt x="14801" y="21600"/>
                    </a:lnTo>
                    <a:close/>
                  </a:path>
                </a:pathLst>
              </a:custGeom>
              <a:solidFill>
                <a:srgbClr val="99A6B1">
                  <a:alpha val="27839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46" name="Shape 146"/>
              <p:cNvSpPr/>
              <p:nvPr/>
            </p:nvSpPr>
            <p:spPr>
              <a:xfrm>
                <a:off x="0" y="1486946"/>
                <a:ext cx="2146153" cy="43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0730" y="21600"/>
                    </a:moveTo>
                    <a:lnTo>
                      <a:pt x="1071" y="21600"/>
                    </a:lnTo>
                    <a:lnTo>
                      <a:pt x="754" y="20134"/>
                    </a:lnTo>
                    <a:lnTo>
                      <a:pt x="468" y="15892"/>
                    </a:lnTo>
                    <a:lnTo>
                      <a:pt x="216" y="9103"/>
                    </a:lnTo>
                    <a:lnTo>
                      <a:pt x="0" y="0"/>
                    </a:lnTo>
                    <a:lnTo>
                      <a:pt x="155" y="2883"/>
                    </a:lnTo>
                    <a:lnTo>
                      <a:pt x="317" y="5014"/>
                    </a:lnTo>
                    <a:lnTo>
                      <a:pt x="483" y="6335"/>
                    </a:lnTo>
                    <a:lnTo>
                      <a:pt x="652" y="6788"/>
                    </a:lnTo>
                    <a:lnTo>
                      <a:pt x="21600" y="6788"/>
                    </a:lnTo>
                    <a:lnTo>
                      <a:pt x="21579" y="7816"/>
                    </a:lnTo>
                    <a:lnTo>
                      <a:pt x="21183" y="17951"/>
                    </a:lnTo>
                    <a:lnTo>
                      <a:pt x="20730" y="21600"/>
                    </a:lnTo>
                    <a:close/>
                  </a:path>
                </a:pathLst>
              </a:custGeom>
              <a:solidFill>
                <a:srgbClr val="99A6B1">
                  <a:alpha val="27839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148" name="Shape 148"/>
            <p:cNvSpPr/>
            <p:nvPr/>
          </p:nvSpPr>
          <p:spPr>
            <a:xfrm>
              <a:off x="12464" y="12463"/>
              <a:ext cx="2241678" cy="1580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219" y="21600"/>
                  </a:moveTo>
                  <a:lnTo>
                    <a:pt x="1381" y="21600"/>
                  </a:lnTo>
                  <a:lnTo>
                    <a:pt x="947" y="21501"/>
                  </a:lnTo>
                  <a:lnTo>
                    <a:pt x="568" y="21224"/>
                  </a:lnTo>
                  <a:lnTo>
                    <a:pt x="268" y="20802"/>
                  </a:lnTo>
                  <a:lnTo>
                    <a:pt x="71" y="20263"/>
                  </a:lnTo>
                  <a:lnTo>
                    <a:pt x="0" y="19641"/>
                  </a:lnTo>
                  <a:lnTo>
                    <a:pt x="0" y="1959"/>
                  </a:lnTo>
                  <a:lnTo>
                    <a:pt x="71" y="1343"/>
                  </a:lnTo>
                  <a:lnTo>
                    <a:pt x="268" y="806"/>
                  </a:lnTo>
                  <a:lnTo>
                    <a:pt x="568" y="380"/>
                  </a:lnTo>
                  <a:lnTo>
                    <a:pt x="947" y="101"/>
                  </a:lnTo>
                  <a:lnTo>
                    <a:pt x="1381" y="0"/>
                  </a:lnTo>
                  <a:lnTo>
                    <a:pt x="20219" y="0"/>
                  </a:lnTo>
                  <a:lnTo>
                    <a:pt x="20653" y="101"/>
                  </a:lnTo>
                  <a:lnTo>
                    <a:pt x="21032" y="380"/>
                  </a:lnTo>
                  <a:lnTo>
                    <a:pt x="21332" y="806"/>
                  </a:lnTo>
                  <a:lnTo>
                    <a:pt x="21529" y="1343"/>
                  </a:lnTo>
                  <a:lnTo>
                    <a:pt x="21600" y="1959"/>
                  </a:lnTo>
                  <a:lnTo>
                    <a:pt x="21600" y="19641"/>
                  </a:lnTo>
                  <a:lnTo>
                    <a:pt x="21529" y="20257"/>
                  </a:lnTo>
                  <a:lnTo>
                    <a:pt x="21332" y="20794"/>
                  </a:lnTo>
                  <a:lnTo>
                    <a:pt x="21032" y="21220"/>
                  </a:lnTo>
                  <a:lnTo>
                    <a:pt x="20653" y="21499"/>
                  </a:lnTo>
                  <a:lnTo>
                    <a:pt x="20219" y="21600"/>
                  </a:lnTo>
                  <a:close/>
                </a:path>
              </a:pathLst>
            </a:custGeom>
            <a:solidFill>
              <a:srgbClr val="E1DFDE">
                <a:alpha val="2783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153" name="Group 153"/>
            <p:cNvGrpSpPr/>
            <p:nvPr/>
          </p:nvGrpSpPr>
          <p:grpSpPr>
            <a:xfrm>
              <a:off x="-1" y="0"/>
              <a:ext cx="2301672" cy="1645238"/>
              <a:chOff x="0" y="0"/>
              <a:chExt cx="2301670" cy="1645237"/>
            </a:xfrm>
          </p:grpSpPr>
          <p:sp>
            <p:nvSpPr>
              <p:cNvPr id="149" name="Shape 149"/>
              <p:cNvSpPr/>
              <p:nvPr/>
            </p:nvSpPr>
            <p:spPr>
              <a:xfrm>
                <a:off x="0" y="0"/>
                <a:ext cx="2207402" cy="16452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184" y="21600"/>
                    </a:moveTo>
                    <a:lnTo>
                      <a:pt x="1753" y="21600"/>
                    </a:lnTo>
                    <a:lnTo>
                      <a:pt x="1527" y="21562"/>
                    </a:lnTo>
                    <a:lnTo>
                      <a:pt x="1157" y="21365"/>
                    </a:lnTo>
                    <a:lnTo>
                      <a:pt x="849" y="21060"/>
                    </a:lnTo>
                    <a:lnTo>
                      <a:pt x="610" y="20667"/>
                    </a:lnTo>
                    <a:lnTo>
                      <a:pt x="360" y="20347"/>
                    </a:lnTo>
                    <a:lnTo>
                      <a:pt x="168" y="19960"/>
                    </a:lnTo>
                    <a:lnTo>
                      <a:pt x="44" y="19517"/>
                    </a:lnTo>
                    <a:lnTo>
                      <a:pt x="0" y="19031"/>
                    </a:lnTo>
                    <a:lnTo>
                      <a:pt x="0" y="2045"/>
                    </a:lnTo>
                    <a:lnTo>
                      <a:pt x="78" y="1399"/>
                    </a:lnTo>
                    <a:lnTo>
                      <a:pt x="294" y="838"/>
                    </a:lnTo>
                    <a:lnTo>
                      <a:pt x="624" y="395"/>
                    </a:lnTo>
                    <a:lnTo>
                      <a:pt x="1043" y="104"/>
                    </a:lnTo>
                    <a:lnTo>
                      <a:pt x="1525" y="0"/>
                    </a:lnTo>
                    <a:lnTo>
                      <a:pt x="20655" y="0"/>
                    </a:lnTo>
                    <a:lnTo>
                      <a:pt x="21051" y="70"/>
                    </a:lnTo>
                    <a:lnTo>
                      <a:pt x="21219" y="164"/>
                    </a:lnTo>
                    <a:lnTo>
                      <a:pt x="1525" y="164"/>
                    </a:lnTo>
                    <a:lnTo>
                      <a:pt x="1084" y="260"/>
                    </a:lnTo>
                    <a:lnTo>
                      <a:pt x="699" y="529"/>
                    </a:lnTo>
                    <a:lnTo>
                      <a:pt x="394" y="938"/>
                    </a:lnTo>
                    <a:lnTo>
                      <a:pt x="194" y="1454"/>
                    </a:lnTo>
                    <a:lnTo>
                      <a:pt x="122" y="2045"/>
                    </a:lnTo>
                    <a:lnTo>
                      <a:pt x="122" y="19031"/>
                    </a:lnTo>
                    <a:lnTo>
                      <a:pt x="194" y="19629"/>
                    </a:lnTo>
                    <a:lnTo>
                      <a:pt x="394" y="20146"/>
                    </a:lnTo>
                    <a:lnTo>
                      <a:pt x="699" y="20552"/>
                    </a:lnTo>
                    <a:lnTo>
                      <a:pt x="1084" y="20818"/>
                    </a:lnTo>
                    <a:lnTo>
                      <a:pt x="1449" y="20896"/>
                    </a:lnTo>
                    <a:lnTo>
                      <a:pt x="903" y="20896"/>
                    </a:lnTo>
                    <a:lnTo>
                      <a:pt x="1113" y="21138"/>
                    </a:lnTo>
                    <a:lnTo>
                      <a:pt x="1358" y="21318"/>
                    </a:lnTo>
                    <a:lnTo>
                      <a:pt x="1638" y="21430"/>
                    </a:lnTo>
                    <a:lnTo>
                      <a:pt x="1950" y="21469"/>
                    </a:lnTo>
                    <a:lnTo>
                      <a:pt x="21600" y="21469"/>
                    </a:lnTo>
                    <a:lnTo>
                      <a:pt x="21515" y="21528"/>
                    </a:lnTo>
                    <a:lnTo>
                      <a:pt x="21184" y="21600"/>
                    </a:lnTo>
                    <a:close/>
                  </a:path>
                </a:pathLst>
              </a:custGeom>
              <a:solidFill>
                <a:srgbClr val="77828C">
                  <a:alpha val="27839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50" name="Shape 150"/>
              <p:cNvSpPr/>
              <p:nvPr/>
            </p:nvSpPr>
            <p:spPr>
              <a:xfrm>
                <a:off x="2110805" y="12462"/>
                <a:ext cx="162145" cy="15804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887" y="21600"/>
                    </a:moveTo>
                    <a:lnTo>
                      <a:pt x="0" y="21600"/>
                    </a:lnTo>
                    <a:lnTo>
                      <a:pt x="6003" y="21499"/>
                    </a:lnTo>
                    <a:lnTo>
                      <a:pt x="11240" y="21220"/>
                    </a:lnTo>
                    <a:lnTo>
                      <a:pt x="15386" y="20794"/>
                    </a:lnTo>
                    <a:lnTo>
                      <a:pt x="18113" y="20257"/>
                    </a:lnTo>
                    <a:lnTo>
                      <a:pt x="19094" y="19641"/>
                    </a:lnTo>
                    <a:lnTo>
                      <a:pt x="19094" y="1959"/>
                    </a:lnTo>
                    <a:lnTo>
                      <a:pt x="18113" y="1343"/>
                    </a:lnTo>
                    <a:lnTo>
                      <a:pt x="15386" y="806"/>
                    </a:lnTo>
                    <a:lnTo>
                      <a:pt x="11240" y="380"/>
                    </a:lnTo>
                    <a:lnTo>
                      <a:pt x="6003" y="101"/>
                    </a:lnTo>
                    <a:lnTo>
                      <a:pt x="0" y="0"/>
                    </a:lnTo>
                    <a:lnTo>
                      <a:pt x="7675" y="0"/>
                    </a:lnTo>
                    <a:lnTo>
                      <a:pt x="10232" y="109"/>
                    </a:lnTo>
                    <a:lnTo>
                      <a:pt x="14360" y="426"/>
                    </a:lnTo>
                    <a:lnTo>
                      <a:pt x="17600" y="835"/>
                    </a:lnTo>
                    <a:lnTo>
                      <a:pt x="20999" y="1168"/>
                    </a:lnTo>
                    <a:lnTo>
                      <a:pt x="21600" y="1261"/>
                    </a:lnTo>
                    <a:lnTo>
                      <a:pt x="19758" y="1261"/>
                    </a:lnTo>
                    <a:lnTo>
                      <a:pt x="20220" y="1430"/>
                    </a:lnTo>
                    <a:lnTo>
                      <a:pt x="20589" y="1603"/>
                    </a:lnTo>
                    <a:lnTo>
                      <a:pt x="20833" y="1780"/>
                    </a:lnTo>
                    <a:lnTo>
                      <a:pt x="20921" y="1959"/>
                    </a:lnTo>
                    <a:lnTo>
                      <a:pt x="20921" y="19641"/>
                    </a:lnTo>
                    <a:lnTo>
                      <a:pt x="19862" y="20314"/>
                    </a:lnTo>
                    <a:lnTo>
                      <a:pt x="16915" y="20898"/>
                    </a:lnTo>
                    <a:lnTo>
                      <a:pt x="12421" y="21359"/>
                    </a:lnTo>
                    <a:lnTo>
                      <a:pt x="7887" y="21600"/>
                    </a:lnTo>
                    <a:close/>
                  </a:path>
                </a:pathLst>
              </a:custGeom>
              <a:solidFill>
                <a:srgbClr val="77828C">
                  <a:alpha val="27839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51" name="Shape 151"/>
              <p:cNvSpPr/>
              <p:nvPr/>
            </p:nvSpPr>
            <p:spPr>
              <a:xfrm>
                <a:off x="2149443" y="104696"/>
                <a:ext cx="152228" cy="15305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8224" y="21600"/>
                    </a:moveTo>
                    <a:lnTo>
                      <a:pt x="0" y="21600"/>
                    </a:lnTo>
                    <a:lnTo>
                      <a:pt x="6412" y="21496"/>
                    </a:lnTo>
                    <a:lnTo>
                      <a:pt x="12035" y="21207"/>
                    </a:lnTo>
                    <a:lnTo>
                      <a:pt x="16503" y="20768"/>
                    </a:lnTo>
                    <a:lnTo>
                      <a:pt x="19451" y="20213"/>
                    </a:lnTo>
                    <a:lnTo>
                      <a:pt x="20515" y="19577"/>
                    </a:lnTo>
                    <a:lnTo>
                      <a:pt x="20515" y="1319"/>
                    </a:lnTo>
                    <a:lnTo>
                      <a:pt x="20164" y="947"/>
                    </a:lnTo>
                    <a:lnTo>
                      <a:pt x="19167" y="600"/>
                    </a:lnTo>
                    <a:lnTo>
                      <a:pt x="17605" y="283"/>
                    </a:lnTo>
                    <a:lnTo>
                      <a:pt x="15563" y="0"/>
                    </a:lnTo>
                    <a:lnTo>
                      <a:pt x="17525" y="0"/>
                    </a:lnTo>
                    <a:lnTo>
                      <a:pt x="19675" y="321"/>
                    </a:lnTo>
                    <a:lnTo>
                      <a:pt x="21471" y="797"/>
                    </a:lnTo>
                    <a:lnTo>
                      <a:pt x="21600" y="903"/>
                    </a:lnTo>
                    <a:lnTo>
                      <a:pt x="21600" y="19889"/>
                    </a:lnTo>
                    <a:lnTo>
                      <a:pt x="20979" y="20272"/>
                    </a:lnTo>
                    <a:lnTo>
                      <a:pt x="17840" y="20875"/>
                    </a:lnTo>
                    <a:lnTo>
                      <a:pt x="13053" y="21351"/>
                    </a:lnTo>
                    <a:lnTo>
                      <a:pt x="8224" y="21600"/>
                    </a:lnTo>
                    <a:close/>
                  </a:path>
                </a:pathLst>
              </a:custGeom>
              <a:solidFill>
                <a:srgbClr val="77828C">
                  <a:alpha val="27839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52" name="Shape 152"/>
              <p:cNvSpPr/>
              <p:nvPr/>
            </p:nvSpPr>
            <p:spPr>
              <a:xfrm>
                <a:off x="92233" y="1591642"/>
                <a:ext cx="2077777" cy="137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0997" y="21600"/>
                    </a:moveTo>
                    <a:lnTo>
                      <a:pt x="674" y="21600"/>
                    </a:lnTo>
                    <a:lnTo>
                      <a:pt x="494" y="20158"/>
                    </a:lnTo>
                    <a:lnTo>
                      <a:pt x="322" y="15955"/>
                    </a:lnTo>
                    <a:lnTo>
                      <a:pt x="158" y="9174"/>
                    </a:lnTo>
                    <a:lnTo>
                      <a:pt x="0" y="0"/>
                    </a:lnTo>
                    <a:lnTo>
                      <a:pt x="580" y="0"/>
                    </a:lnTo>
                    <a:lnTo>
                      <a:pt x="661" y="1963"/>
                    </a:lnTo>
                    <a:lnTo>
                      <a:pt x="21600" y="1963"/>
                    </a:lnTo>
                    <a:lnTo>
                      <a:pt x="21509" y="9080"/>
                    </a:lnTo>
                    <a:lnTo>
                      <a:pt x="20997" y="2160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</p:grpSp>
      <p:grpSp>
        <p:nvGrpSpPr>
          <p:cNvPr id="164" name="Group 164"/>
          <p:cNvGrpSpPr/>
          <p:nvPr/>
        </p:nvGrpSpPr>
        <p:grpSpPr>
          <a:xfrm>
            <a:off x="2625051" y="8712938"/>
            <a:ext cx="2318291" cy="1645239"/>
            <a:chOff x="0" y="0"/>
            <a:chExt cx="2318289" cy="1645237"/>
          </a:xfrm>
        </p:grpSpPr>
        <p:grpSp>
          <p:nvGrpSpPr>
            <p:cNvPr id="157" name="Group 157"/>
            <p:cNvGrpSpPr/>
            <p:nvPr/>
          </p:nvGrpSpPr>
          <p:grpSpPr>
            <a:xfrm>
              <a:off x="90985" y="104696"/>
              <a:ext cx="2216695" cy="1530572"/>
              <a:chOff x="0" y="0"/>
              <a:chExt cx="2216693" cy="1530570"/>
            </a:xfrm>
          </p:grpSpPr>
          <p:sp>
            <p:nvSpPr>
              <p:cNvPr id="155" name="Shape 155"/>
              <p:cNvSpPr/>
              <p:nvPr/>
            </p:nvSpPr>
            <p:spPr>
              <a:xfrm>
                <a:off x="2035966" y="0"/>
                <a:ext cx="180728" cy="15006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4801" y="21600"/>
                    </a:moveTo>
                    <a:lnTo>
                      <a:pt x="0" y="21600"/>
                    </a:lnTo>
                    <a:lnTo>
                      <a:pt x="5582" y="21486"/>
                    </a:lnTo>
                    <a:lnTo>
                      <a:pt x="10621" y="21167"/>
                    </a:lnTo>
                    <a:lnTo>
                      <a:pt x="14715" y="20682"/>
                    </a:lnTo>
                    <a:lnTo>
                      <a:pt x="17466" y="20066"/>
                    </a:lnTo>
                    <a:lnTo>
                      <a:pt x="18472" y="19357"/>
                    </a:lnTo>
                    <a:lnTo>
                      <a:pt x="18472" y="736"/>
                    </a:lnTo>
                    <a:lnTo>
                      <a:pt x="18414" y="547"/>
                    </a:lnTo>
                    <a:lnTo>
                      <a:pt x="18230" y="361"/>
                    </a:lnTo>
                    <a:lnTo>
                      <a:pt x="17906" y="178"/>
                    </a:lnTo>
                    <a:lnTo>
                      <a:pt x="17429" y="0"/>
                    </a:lnTo>
                    <a:lnTo>
                      <a:pt x="19149" y="288"/>
                    </a:lnTo>
                    <a:lnTo>
                      <a:pt x="20464" y="612"/>
                    </a:lnTo>
                    <a:lnTo>
                      <a:pt x="21304" y="966"/>
                    </a:lnTo>
                    <a:lnTo>
                      <a:pt x="21600" y="1346"/>
                    </a:lnTo>
                    <a:lnTo>
                      <a:pt x="21600" y="19967"/>
                    </a:lnTo>
                    <a:lnTo>
                      <a:pt x="20719" y="20616"/>
                    </a:lnTo>
                    <a:lnTo>
                      <a:pt x="18273" y="21182"/>
                    </a:lnTo>
                    <a:lnTo>
                      <a:pt x="14801" y="21600"/>
                    </a:lnTo>
                    <a:close/>
                  </a:path>
                </a:pathLst>
              </a:custGeom>
              <a:solidFill>
                <a:srgbClr val="99A6B1">
                  <a:alpha val="27839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56" name="Shape 156"/>
              <p:cNvSpPr/>
              <p:nvPr/>
            </p:nvSpPr>
            <p:spPr>
              <a:xfrm>
                <a:off x="0" y="1486946"/>
                <a:ext cx="2159809" cy="43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0735" y="21600"/>
                    </a:moveTo>
                    <a:lnTo>
                      <a:pt x="1065" y="21600"/>
                    </a:lnTo>
                    <a:lnTo>
                      <a:pt x="749" y="20134"/>
                    </a:lnTo>
                    <a:lnTo>
                      <a:pt x="465" y="15892"/>
                    </a:lnTo>
                    <a:lnTo>
                      <a:pt x="215" y="9103"/>
                    </a:lnTo>
                    <a:lnTo>
                      <a:pt x="0" y="0"/>
                    </a:lnTo>
                    <a:lnTo>
                      <a:pt x="154" y="2883"/>
                    </a:lnTo>
                    <a:lnTo>
                      <a:pt x="315" y="5014"/>
                    </a:lnTo>
                    <a:lnTo>
                      <a:pt x="480" y="6335"/>
                    </a:lnTo>
                    <a:lnTo>
                      <a:pt x="648" y="6788"/>
                    </a:lnTo>
                    <a:lnTo>
                      <a:pt x="21600" y="6788"/>
                    </a:lnTo>
                    <a:lnTo>
                      <a:pt x="21579" y="7816"/>
                    </a:lnTo>
                    <a:lnTo>
                      <a:pt x="21186" y="17951"/>
                    </a:lnTo>
                    <a:lnTo>
                      <a:pt x="20735" y="21600"/>
                    </a:lnTo>
                    <a:close/>
                  </a:path>
                </a:pathLst>
              </a:custGeom>
              <a:solidFill>
                <a:srgbClr val="99A6B1">
                  <a:alpha val="27839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158" name="Shape 158"/>
            <p:cNvSpPr/>
            <p:nvPr/>
          </p:nvSpPr>
          <p:spPr>
            <a:xfrm>
              <a:off x="12464" y="12463"/>
              <a:ext cx="2255332" cy="1580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227" y="21600"/>
                  </a:moveTo>
                  <a:lnTo>
                    <a:pt x="1373" y="21600"/>
                  </a:lnTo>
                  <a:lnTo>
                    <a:pt x="941" y="21501"/>
                  </a:lnTo>
                  <a:lnTo>
                    <a:pt x="565" y="21224"/>
                  </a:lnTo>
                  <a:lnTo>
                    <a:pt x="267" y="20802"/>
                  </a:lnTo>
                  <a:lnTo>
                    <a:pt x="71" y="20263"/>
                  </a:lnTo>
                  <a:lnTo>
                    <a:pt x="0" y="19641"/>
                  </a:lnTo>
                  <a:lnTo>
                    <a:pt x="0" y="1959"/>
                  </a:lnTo>
                  <a:lnTo>
                    <a:pt x="71" y="1343"/>
                  </a:lnTo>
                  <a:lnTo>
                    <a:pt x="267" y="806"/>
                  </a:lnTo>
                  <a:lnTo>
                    <a:pt x="565" y="380"/>
                  </a:lnTo>
                  <a:lnTo>
                    <a:pt x="941" y="101"/>
                  </a:lnTo>
                  <a:lnTo>
                    <a:pt x="1373" y="0"/>
                  </a:lnTo>
                  <a:lnTo>
                    <a:pt x="20227" y="0"/>
                  </a:lnTo>
                  <a:lnTo>
                    <a:pt x="20659" y="101"/>
                  </a:lnTo>
                  <a:lnTo>
                    <a:pt x="21035" y="380"/>
                  </a:lnTo>
                  <a:lnTo>
                    <a:pt x="21333" y="806"/>
                  </a:lnTo>
                  <a:lnTo>
                    <a:pt x="21529" y="1343"/>
                  </a:lnTo>
                  <a:lnTo>
                    <a:pt x="21600" y="1959"/>
                  </a:lnTo>
                  <a:lnTo>
                    <a:pt x="21600" y="19641"/>
                  </a:lnTo>
                  <a:lnTo>
                    <a:pt x="21529" y="20257"/>
                  </a:lnTo>
                  <a:lnTo>
                    <a:pt x="21333" y="20794"/>
                  </a:lnTo>
                  <a:lnTo>
                    <a:pt x="21035" y="21220"/>
                  </a:lnTo>
                  <a:lnTo>
                    <a:pt x="20659" y="21499"/>
                  </a:lnTo>
                  <a:lnTo>
                    <a:pt x="20227" y="21600"/>
                  </a:lnTo>
                  <a:close/>
                </a:path>
              </a:pathLst>
            </a:custGeom>
            <a:solidFill>
              <a:srgbClr val="E1DFDE">
                <a:alpha val="2783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163" name="Group 163"/>
            <p:cNvGrpSpPr/>
            <p:nvPr/>
          </p:nvGrpSpPr>
          <p:grpSpPr>
            <a:xfrm>
              <a:off x="-1" y="0"/>
              <a:ext cx="2318291" cy="1645238"/>
              <a:chOff x="0" y="0"/>
              <a:chExt cx="2318289" cy="1645237"/>
            </a:xfrm>
          </p:grpSpPr>
          <p:sp>
            <p:nvSpPr>
              <p:cNvPr id="159" name="Shape 159"/>
              <p:cNvSpPr/>
              <p:nvPr/>
            </p:nvSpPr>
            <p:spPr>
              <a:xfrm>
                <a:off x="-1" y="0"/>
                <a:ext cx="2221057" cy="16452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187" y="21600"/>
                    </a:moveTo>
                    <a:lnTo>
                      <a:pt x="1743" y="21600"/>
                    </a:lnTo>
                    <a:lnTo>
                      <a:pt x="1518" y="21562"/>
                    </a:lnTo>
                    <a:lnTo>
                      <a:pt x="1150" y="21365"/>
                    </a:lnTo>
                    <a:lnTo>
                      <a:pt x="843" y="21060"/>
                    </a:lnTo>
                    <a:lnTo>
                      <a:pt x="606" y="20667"/>
                    </a:lnTo>
                    <a:lnTo>
                      <a:pt x="358" y="20347"/>
                    </a:lnTo>
                    <a:lnTo>
                      <a:pt x="167" y="19960"/>
                    </a:lnTo>
                    <a:lnTo>
                      <a:pt x="44" y="19517"/>
                    </a:lnTo>
                    <a:lnTo>
                      <a:pt x="0" y="19031"/>
                    </a:lnTo>
                    <a:lnTo>
                      <a:pt x="0" y="2045"/>
                    </a:lnTo>
                    <a:lnTo>
                      <a:pt x="77" y="1399"/>
                    </a:lnTo>
                    <a:lnTo>
                      <a:pt x="292" y="838"/>
                    </a:lnTo>
                    <a:lnTo>
                      <a:pt x="621" y="395"/>
                    </a:lnTo>
                    <a:lnTo>
                      <a:pt x="1036" y="104"/>
                    </a:lnTo>
                    <a:lnTo>
                      <a:pt x="1515" y="0"/>
                    </a:lnTo>
                    <a:lnTo>
                      <a:pt x="20661" y="0"/>
                    </a:lnTo>
                    <a:lnTo>
                      <a:pt x="21054" y="70"/>
                    </a:lnTo>
                    <a:lnTo>
                      <a:pt x="21221" y="164"/>
                    </a:lnTo>
                    <a:lnTo>
                      <a:pt x="1515" y="164"/>
                    </a:lnTo>
                    <a:lnTo>
                      <a:pt x="1077" y="260"/>
                    </a:lnTo>
                    <a:lnTo>
                      <a:pt x="695" y="529"/>
                    </a:lnTo>
                    <a:lnTo>
                      <a:pt x="392" y="938"/>
                    </a:lnTo>
                    <a:lnTo>
                      <a:pt x="193" y="1454"/>
                    </a:lnTo>
                    <a:lnTo>
                      <a:pt x="121" y="2045"/>
                    </a:lnTo>
                    <a:lnTo>
                      <a:pt x="121" y="19031"/>
                    </a:lnTo>
                    <a:lnTo>
                      <a:pt x="193" y="19629"/>
                    </a:lnTo>
                    <a:lnTo>
                      <a:pt x="392" y="20146"/>
                    </a:lnTo>
                    <a:lnTo>
                      <a:pt x="695" y="20552"/>
                    </a:lnTo>
                    <a:lnTo>
                      <a:pt x="1077" y="20818"/>
                    </a:lnTo>
                    <a:lnTo>
                      <a:pt x="1440" y="20896"/>
                    </a:lnTo>
                    <a:lnTo>
                      <a:pt x="897" y="20896"/>
                    </a:lnTo>
                    <a:lnTo>
                      <a:pt x="1106" y="21138"/>
                    </a:lnTo>
                    <a:lnTo>
                      <a:pt x="1350" y="21318"/>
                    </a:lnTo>
                    <a:lnTo>
                      <a:pt x="1628" y="21430"/>
                    </a:lnTo>
                    <a:lnTo>
                      <a:pt x="1939" y="21469"/>
                    </a:lnTo>
                    <a:lnTo>
                      <a:pt x="21600" y="21469"/>
                    </a:lnTo>
                    <a:lnTo>
                      <a:pt x="21515" y="21528"/>
                    </a:lnTo>
                    <a:lnTo>
                      <a:pt x="21187" y="21600"/>
                    </a:lnTo>
                    <a:close/>
                  </a:path>
                </a:pathLst>
              </a:custGeom>
              <a:solidFill>
                <a:srgbClr val="77828C">
                  <a:alpha val="27839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60" name="Shape 160"/>
              <p:cNvSpPr/>
              <p:nvPr/>
            </p:nvSpPr>
            <p:spPr>
              <a:xfrm>
                <a:off x="2124460" y="12462"/>
                <a:ext cx="162146" cy="15804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887" y="21600"/>
                    </a:moveTo>
                    <a:lnTo>
                      <a:pt x="0" y="21600"/>
                    </a:lnTo>
                    <a:lnTo>
                      <a:pt x="6002" y="21499"/>
                    </a:lnTo>
                    <a:lnTo>
                      <a:pt x="11240" y="21220"/>
                    </a:lnTo>
                    <a:lnTo>
                      <a:pt x="15386" y="20794"/>
                    </a:lnTo>
                    <a:lnTo>
                      <a:pt x="18113" y="20257"/>
                    </a:lnTo>
                    <a:lnTo>
                      <a:pt x="19094" y="19641"/>
                    </a:lnTo>
                    <a:lnTo>
                      <a:pt x="19094" y="1959"/>
                    </a:lnTo>
                    <a:lnTo>
                      <a:pt x="18113" y="1343"/>
                    </a:lnTo>
                    <a:lnTo>
                      <a:pt x="15386" y="806"/>
                    </a:lnTo>
                    <a:lnTo>
                      <a:pt x="11240" y="380"/>
                    </a:lnTo>
                    <a:lnTo>
                      <a:pt x="6002" y="101"/>
                    </a:lnTo>
                    <a:lnTo>
                      <a:pt x="0" y="0"/>
                    </a:lnTo>
                    <a:lnTo>
                      <a:pt x="7676" y="0"/>
                    </a:lnTo>
                    <a:lnTo>
                      <a:pt x="10232" y="109"/>
                    </a:lnTo>
                    <a:lnTo>
                      <a:pt x="14360" y="426"/>
                    </a:lnTo>
                    <a:lnTo>
                      <a:pt x="17600" y="835"/>
                    </a:lnTo>
                    <a:lnTo>
                      <a:pt x="20998" y="1168"/>
                    </a:lnTo>
                    <a:lnTo>
                      <a:pt x="21600" y="1261"/>
                    </a:lnTo>
                    <a:lnTo>
                      <a:pt x="19758" y="1261"/>
                    </a:lnTo>
                    <a:lnTo>
                      <a:pt x="20220" y="1430"/>
                    </a:lnTo>
                    <a:lnTo>
                      <a:pt x="20589" y="1603"/>
                    </a:lnTo>
                    <a:lnTo>
                      <a:pt x="20832" y="1780"/>
                    </a:lnTo>
                    <a:lnTo>
                      <a:pt x="20921" y="1959"/>
                    </a:lnTo>
                    <a:lnTo>
                      <a:pt x="20921" y="19641"/>
                    </a:lnTo>
                    <a:lnTo>
                      <a:pt x="19862" y="20314"/>
                    </a:lnTo>
                    <a:lnTo>
                      <a:pt x="16914" y="20898"/>
                    </a:lnTo>
                    <a:lnTo>
                      <a:pt x="12421" y="21359"/>
                    </a:lnTo>
                    <a:lnTo>
                      <a:pt x="7887" y="21600"/>
                    </a:lnTo>
                    <a:close/>
                  </a:path>
                </a:pathLst>
              </a:custGeom>
              <a:solidFill>
                <a:srgbClr val="77828C">
                  <a:alpha val="27839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61" name="Shape 161"/>
              <p:cNvSpPr/>
              <p:nvPr/>
            </p:nvSpPr>
            <p:spPr>
              <a:xfrm>
                <a:off x="2163098" y="104696"/>
                <a:ext cx="155192" cy="15305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8067" y="21600"/>
                    </a:moveTo>
                    <a:lnTo>
                      <a:pt x="0" y="21600"/>
                    </a:lnTo>
                    <a:lnTo>
                      <a:pt x="6290" y="21496"/>
                    </a:lnTo>
                    <a:lnTo>
                      <a:pt x="11805" y="21207"/>
                    </a:lnTo>
                    <a:lnTo>
                      <a:pt x="16187" y="20768"/>
                    </a:lnTo>
                    <a:lnTo>
                      <a:pt x="19080" y="20213"/>
                    </a:lnTo>
                    <a:lnTo>
                      <a:pt x="20123" y="19577"/>
                    </a:lnTo>
                    <a:lnTo>
                      <a:pt x="20123" y="1319"/>
                    </a:lnTo>
                    <a:lnTo>
                      <a:pt x="19779" y="947"/>
                    </a:lnTo>
                    <a:lnTo>
                      <a:pt x="18801" y="600"/>
                    </a:lnTo>
                    <a:lnTo>
                      <a:pt x="17269" y="283"/>
                    </a:lnTo>
                    <a:lnTo>
                      <a:pt x="15266" y="0"/>
                    </a:lnTo>
                    <a:lnTo>
                      <a:pt x="17190" y="0"/>
                    </a:lnTo>
                    <a:lnTo>
                      <a:pt x="19299" y="321"/>
                    </a:lnTo>
                    <a:lnTo>
                      <a:pt x="21061" y="797"/>
                    </a:lnTo>
                    <a:lnTo>
                      <a:pt x="21600" y="1248"/>
                    </a:lnTo>
                    <a:lnTo>
                      <a:pt x="21600" y="19630"/>
                    </a:lnTo>
                    <a:lnTo>
                      <a:pt x="20579" y="20272"/>
                    </a:lnTo>
                    <a:lnTo>
                      <a:pt x="17499" y="20875"/>
                    </a:lnTo>
                    <a:lnTo>
                      <a:pt x="12804" y="21351"/>
                    </a:lnTo>
                    <a:lnTo>
                      <a:pt x="8067" y="21600"/>
                    </a:lnTo>
                    <a:close/>
                  </a:path>
                </a:pathLst>
              </a:custGeom>
              <a:solidFill>
                <a:srgbClr val="77828C">
                  <a:alpha val="27839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62" name="Shape 162"/>
              <p:cNvSpPr/>
              <p:nvPr/>
            </p:nvSpPr>
            <p:spPr>
              <a:xfrm>
                <a:off x="92231" y="1591642"/>
                <a:ext cx="2091434" cy="137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001" y="21600"/>
                    </a:moveTo>
                    <a:lnTo>
                      <a:pt x="669" y="21600"/>
                    </a:lnTo>
                    <a:lnTo>
                      <a:pt x="491" y="20158"/>
                    </a:lnTo>
                    <a:lnTo>
                      <a:pt x="320" y="15955"/>
                    </a:lnTo>
                    <a:lnTo>
                      <a:pt x="157" y="9174"/>
                    </a:lnTo>
                    <a:lnTo>
                      <a:pt x="0" y="0"/>
                    </a:lnTo>
                    <a:lnTo>
                      <a:pt x="577" y="0"/>
                    </a:lnTo>
                    <a:lnTo>
                      <a:pt x="657" y="1963"/>
                    </a:lnTo>
                    <a:lnTo>
                      <a:pt x="21600" y="1963"/>
                    </a:lnTo>
                    <a:lnTo>
                      <a:pt x="21510" y="9080"/>
                    </a:lnTo>
                    <a:lnTo>
                      <a:pt x="21001" y="2160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</p:grpSp>
      <p:grpSp>
        <p:nvGrpSpPr>
          <p:cNvPr id="174" name="Group 174"/>
          <p:cNvGrpSpPr/>
          <p:nvPr/>
        </p:nvGrpSpPr>
        <p:grpSpPr>
          <a:xfrm>
            <a:off x="159552" y="8712938"/>
            <a:ext cx="2298687" cy="1645239"/>
            <a:chOff x="0" y="0"/>
            <a:chExt cx="2298686" cy="1645237"/>
          </a:xfrm>
        </p:grpSpPr>
        <p:grpSp>
          <p:nvGrpSpPr>
            <p:cNvPr id="167" name="Group 167"/>
            <p:cNvGrpSpPr/>
            <p:nvPr/>
          </p:nvGrpSpPr>
          <p:grpSpPr>
            <a:xfrm>
              <a:off x="90986" y="104696"/>
              <a:ext cx="2196482" cy="1530572"/>
              <a:chOff x="0" y="0"/>
              <a:chExt cx="2196480" cy="1530570"/>
            </a:xfrm>
          </p:grpSpPr>
          <p:sp>
            <p:nvSpPr>
              <p:cNvPr id="165" name="Shape 165"/>
              <p:cNvSpPr/>
              <p:nvPr/>
            </p:nvSpPr>
            <p:spPr>
              <a:xfrm>
                <a:off x="2015754" y="0"/>
                <a:ext cx="180727" cy="15006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4801" y="21600"/>
                    </a:moveTo>
                    <a:lnTo>
                      <a:pt x="0" y="21600"/>
                    </a:lnTo>
                    <a:lnTo>
                      <a:pt x="5582" y="21486"/>
                    </a:lnTo>
                    <a:lnTo>
                      <a:pt x="10621" y="21167"/>
                    </a:lnTo>
                    <a:lnTo>
                      <a:pt x="14715" y="20682"/>
                    </a:lnTo>
                    <a:lnTo>
                      <a:pt x="17466" y="20066"/>
                    </a:lnTo>
                    <a:lnTo>
                      <a:pt x="18472" y="19357"/>
                    </a:lnTo>
                    <a:lnTo>
                      <a:pt x="18472" y="736"/>
                    </a:lnTo>
                    <a:lnTo>
                      <a:pt x="18414" y="547"/>
                    </a:lnTo>
                    <a:lnTo>
                      <a:pt x="18230" y="361"/>
                    </a:lnTo>
                    <a:lnTo>
                      <a:pt x="17906" y="178"/>
                    </a:lnTo>
                    <a:lnTo>
                      <a:pt x="17429" y="0"/>
                    </a:lnTo>
                    <a:lnTo>
                      <a:pt x="19149" y="288"/>
                    </a:lnTo>
                    <a:lnTo>
                      <a:pt x="20464" y="612"/>
                    </a:lnTo>
                    <a:lnTo>
                      <a:pt x="21304" y="966"/>
                    </a:lnTo>
                    <a:lnTo>
                      <a:pt x="21600" y="1346"/>
                    </a:lnTo>
                    <a:lnTo>
                      <a:pt x="21600" y="19967"/>
                    </a:lnTo>
                    <a:lnTo>
                      <a:pt x="20719" y="20616"/>
                    </a:lnTo>
                    <a:lnTo>
                      <a:pt x="18273" y="21182"/>
                    </a:lnTo>
                    <a:lnTo>
                      <a:pt x="14801" y="21600"/>
                    </a:lnTo>
                    <a:close/>
                  </a:path>
                </a:pathLst>
              </a:custGeom>
              <a:solidFill>
                <a:srgbClr val="99A6B1">
                  <a:alpha val="27839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66" name="Shape 166"/>
              <p:cNvSpPr/>
              <p:nvPr/>
            </p:nvSpPr>
            <p:spPr>
              <a:xfrm>
                <a:off x="0" y="1486946"/>
                <a:ext cx="2139597" cy="43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0727" y="21600"/>
                    </a:moveTo>
                    <a:lnTo>
                      <a:pt x="1074" y="21600"/>
                    </a:lnTo>
                    <a:lnTo>
                      <a:pt x="756" y="20134"/>
                    </a:lnTo>
                    <a:lnTo>
                      <a:pt x="469" y="15892"/>
                    </a:lnTo>
                    <a:lnTo>
                      <a:pt x="217" y="9103"/>
                    </a:lnTo>
                    <a:lnTo>
                      <a:pt x="0" y="0"/>
                    </a:lnTo>
                    <a:lnTo>
                      <a:pt x="155" y="2883"/>
                    </a:lnTo>
                    <a:lnTo>
                      <a:pt x="318" y="5014"/>
                    </a:lnTo>
                    <a:lnTo>
                      <a:pt x="485" y="6335"/>
                    </a:lnTo>
                    <a:lnTo>
                      <a:pt x="654" y="6788"/>
                    </a:lnTo>
                    <a:lnTo>
                      <a:pt x="21600" y="6788"/>
                    </a:lnTo>
                    <a:lnTo>
                      <a:pt x="21579" y="7816"/>
                    </a:lnTo>
                    <a:lnTo>
                      <a:pt x="21182" y="17951"/>
                    </a:lnTo>
                    <a:lnTo>
                      <a:pt x="20727" y="21600"/>
                    </a:lnTo>
                    <a:close/>
                  </a:path>
                </a:pathLst>
              </a:custGeom>
              <a:solidFill>
                <a:srgbClr val="99A6B1">
                  <a:alpha val="27839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168" name="Shape 168"/>
            <p:cNvSpPr/>
            <p:nvPr/>
          </p:nvSpPr>
          <p:spPr>
            <a:xfrm>
              <a:off x="12464" y="12463"/>
              <a:ext cx="2235121" cy="1580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215" y="21600"/>
                  </a:moveTo>
                  <a:lnTo>
                    <a:pt x="1385" y="21600"/>
                  </a:lnTo>
                  <a:lnTo>
                    <a:pt x="950" y="21501"/>
                  </a:lnTo>
                  <a:lnTo>
                    <a:pt x="570" y="21224"/>
                  </a:lnTo>
                  <a:lnTo>
                    <a:pt x="269" y="20802"/>
                  </a:lnTo>
                  <a:lnTo>
                    <a:pt x="71" y="20263"/>
                  </a:lnTo>
                  <a:lnTo>
                    <a:pt x="0" y="19641"/>
                  </a:lnTo>
                  <a:lnTo>
                    <a:pt x="0" y="1959"/>
                  </a:lnTo>
                  <a:lnTo>
                    <a:pt x="71" y="1343"/>
                  </a:lnTo>
                  <a:lnTo>
                    <a:pt x="269" y="806"/>
                  </a:lnTo>
                  <a:lnTo>
                    <a:pt x="570" y="380"/>
                  </a:lnTo>
                  <a:lnTo>
                    <a:pt x="950" y="101"/>
                  </a:lnTo>
                  <a:lnTo>
                    <a:pt x="1385" y="0"/>
                  </a:lnTo>
                  <a:lnTo>
                    <a:pt x="20215" y="0"/>
                  </a:lnTo>
                  <a:lnTo>
                    <a:pt x="20650" y="101"/>
                  </a:lnTo>
                  <a:lnTo>
                    <a:pt x="21030" y="380"/>
                  </a:lnTo>
                  <a:lnTo>
                    <a:pt x="21331" y="806"/>
                  </a:lnTo>
                  <a:lnTo>
                    <a:pt x="21529" y="1343"/>
                  </a:lnTo>
                  <a:lnTo>
                    <a:pt x="21600" y="1959"/>
                  </a:lnTo>
                  <a:lnTo>
                    <a:pt x="21600" y="19641"/>
                  </a:lnTo>
                  <a:lnTo>
                    <a:pt x="21529" y="20257"/>
                  </a:lnTo>
                  <a:lnTo>
                    <a:pt x="21331" y="20794"/>
                  </a:lnTo>
                  <a:lnTo>
                    <a:pt x="21030" y="21220"/>
                  </a:lnTo>
                  <a:lnTo>
                    <a:pt x="20650" y="21499"/>
                  </a:lnTo>
                  <a:lnTo>
                    <a:pt x="20215" y="21600"/>
                  </a:lnTo>
                  <a:close/>
                </a:path>
              </a:pathLst>
            </a:custGeom>
            <a:solidFill>
              <a:srgbClr val="E1DFDE">
                <a:alpha val="2783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173" name="Group 173"/>
            <p:cNvGrpSpPr/>
            <p:nvPr/>
          </p:nvGrpSpPr>
          <p:grpSpPr>
            <a:xfrm>
              <a:off x="-1" y="0"/>
              <a:ext cx="2298688" cy="1645238"/>
              <a:chOff x="0" y="0"/>
              <a:chExt cx="2298686" cy="1645237"/>
            </a:xfrm>
          </p:grpSpPr>
          <p:sp>
            <p:nvSpPr>
              <p:cNvPr id="169" name="Shape 169"/>
              <p:cNvSpPr/>
              <p:nvPr/>
            </p:nvSpPr>
            <p:spPr>
              <a:xfrm>
                <a:off x="-1" y="0"/>
                <a:ext cx="2200846" cy="16452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183" y="21600"/>
                    </a:moveTo>
                    <a:lnTo>
                      <a:pt x="1758" y="21600"/>
                    </a:lnTo>
                    <a:lnTo>
                      <a:pt x="1531" y="21562"/>
                    </a:lnTo>
                    <a:lnTo>
                      <a:pt x="1160" y="21365"/>
                    </a:lnTo>
                    <a:lnTo>
                      <a:pt x="851" y="21060"/>
                    </a:lnTo>
                    <a:lnTo>
                      <a:pt x="612" y="20667"/>
                    </a:lnTo>
                    <a:lnTo>
                      <a:pt x="361" y="20347"/>
                    </a:lnTo>
                    <a:lnTo>
                      <a:pt x="168" y="19960"/>
                    </a:lnTo>
                    <a:lnTo>
                      <a:pt x="44" y="19517"/>
                    </a:lnTo>
                    <a:lnTo>
                      <a:pt x="0" y="19031"/>
                    </a:lnTo>
                    <a:lnTo>
                      <a:pt x="0" y="2045"/>
                    </a:lnTo>
                    <a:lnTo>
                      <a:pt x="78" y="1399"/>
                    </a:lnTo>
                    <a:lnTo>
                      <a:pt x="295" y="838"/>
                    </a:lnTo>
                    <a:lnTo>
                      <a:pt x="626" y="395"/>
                    </a:lnTo>
                    <a:lnTo>
                      <a:pt x="1046" y="104"/>
                    </a:lnTo>
                    <a:lnTo>
                      <a:pt x="1529" y="0"/>
                    </a:lnTo>
                    <a:lnTo>
                      <a:pt x="20652" y="0"/>
                    </a:lnTo>
                    <a:lnTo>
                      <a:pt x="21049" y="70"/>
                    </a:lnTo>
                    <a:lnTo>
                      <a:pt x="21217" y="164"/>
                    </a:lnTo>
                    <a:lnTo>
                      <a:pt x="1529" y="164"/>
                    </a:lnTo>
                    <a:lnTo>
                      <a:pt x="1087" y="260"/>
                    </a:lnTo>
                    <a:lnTo>
                      <a:pt x="701" y="529"/>
                    </a:lnTo>
                    <a:lnTo>
                      <a:pt x="396" y="938"/>
                    </a:lnTo>
                    <a:lnTo>
                      <a:pt x="195" y="1454"/>
                    </a:lnTo>
                    <a:lnTo>
                      <a:pt x="122" y="2045"/>
                    </a:lnTo>
                    <a:lnTo>
                      <a:pt x="122" y="19031"/>
                    </a:lnTo>
                    <a:lnTo>
                      <a:pt x="195" y="19629"/>
                    </a:lnTo>
                    <a:lnTo>
                      <a:pt x="396" y="20146"/>
                    </a:lnTo>
                    <a:lnTo>
                      <a:pt x="701" y="20552"/>
                    </a:lnTo>
                    <a:lnTo>
                      <a:pt x="1087" y="20818"/>
                    </a:lnTo>
                    <a:lnTo>
                      <a:pt x="1453" y="20896"/>
                    </a:lnTo>
                    <a:lnTo>
                      <a:pt x="905" y="20896"/>
                    </a:lnTo>
                    <a:lnTo>
                      <a:pt x="1116" y="21138"/>
                    </a:lnTo>
                    <a:lnTo>
                      <a:pt x="1362" y="21318"/>
                    </a:lnTo>
                    <a:lnTo>
                      <a:pt x="1643" y="21430"/>
                    </a:lnTo>
                    <a:lnTo>
                      <a:pt x="1956" y="21469"/>
                    </a:lnTo>
                    <a:lnTo>
                      <a:pt x="21600" y="21469"/>
                    </a:lnTo>
                    <a:lnTo>
                      <a:pt x="21514" y="21528"/>
                    </a:lnTo>
                    <a:lnTo>
                      <a:pt x="21183" y="21600"/>
                    </a:lnTo>
                    <a:close/>
                  </a:path>
                </a:pathLst>
              </a:custGeom>
              <a:solidFill>
                <a:srgbClr val="77828C">
                  <a:alpha val="27839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70" name="Shape 170"/>
              <p:cNvSpPr/>
              <p:nvPr/>
            </p:nvSpPr>
            <p:spPr>
              <a:xfrm>
                <a:off x="2104248" y="12462"/>
                <a:ext cx="162146" cy="15804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887" y="21600"/>
                    </a:moveTo>
                    <a:lnTo>
                      <a:pt x="0" y="21600"/>
                    </a:lnTo>
                    <a:lnTo>
                      <a:pt x="6003" y="21499"/>
                    </a:lnTo>
                    <a:lnTo>
                      <a:pt x="11240" y="21220"/>
                    </a:lnTo>
                    <a:lnTo>
                      <a:pt x="15386" y="20794"/>
                    </a:lnTo>
                    <a:lnTo>
                      <a:pt x="18113" y="20257"/>
                    </a:lnTo>
                    <a:lnTo>
                      <a:pt x="19094" y="19641"/>
                    </a:lnTo>
                    <a:lnTo>
                      <a:pt x="19094" y="1959"/>
                    </a:lnTo>
                    <a:lnTo>
                      <a:pt x="18113" y="1343"/>
                    </a:lnTo>
                    <a:lnTo>
                      <a:pt x="15386" y="806"/>
                    </a:lnTo>
                    <a:lnTo>
                      <a:pt x="11240" y="380"/>
                    </a:lnTo>
                    <a:lnTo>
                      <a:pt x="6003" y="101"/>
                    </a:lnTo>
                    <a:lnTo>
                      <a:pt x="0" y="0"/>
                    </a:lnTo>
                    <a:lnTo>
                      <a:pt x="7676" y="0"/>
                    </a:lnTo>
                    <a:lnTo>
                      <a:pt x="10232" y="109"/>
                    </a:lnTo>
                    <a:lnTo>
                      <a:pt x="14360" y="426"/>
                    </a:lnTo>
                    <a:lnTo>
                      <a:pt x="17600" y="835"/>
                    </a:lnTo>
                    <a:lnTo>
                      <a:pt x="20999" y="1168"/>
                    </a:lnTo>
                    <a:lnTo>
                      <a:pt x="21600" y="1261"/>
                    </a:lnTo>
                    <a:lnTo>
                      <a:pt x="19758" y="1261"/>
                    </a:lnTo>
                    <a:lnTo>
                      <a:pt x="20220" y="1430"/>
                    </a:lnTo>
                    <a:lnTo>
                      <a:pt x="20589" y="1603"/>
                    </a:lnTo>
                    <a:lnTo>
                      <a:pt x="20833" y="1780"/>
                    </a:lnTo>
                    <a:lnTo>
                      <a:pt x="20921" y="1959"/>
                    </a:lnTo>
                    <a:lnTo>
                      <a:pt x="20921" y="19641"/>
                    </a:lnTo>
                    <a:lnTo>
                      <a:pt x="19862" y="20314"/>
                    </a:lnTo>
                    <a:lnTo>
                      <a:pt x="16915" y="20898"/>
                    </a:lnTo>
                    <a:lnTo>
                      <a:pt x="12421" y="21359"/>
                    </a:lnTo>
                    <a:lnTo>
                      <a:pt x="7887" y="21600"/>
                    </a:lnTo>
                    <a:close/>
                  </a:path>
                </a:pathLst>
              </a:custGeom>
              <a:solidFill>
                <a:srgbClr val="77828C">
                  <a:alpha val="27839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71" name="Shape 171"/>
              <p:cNvSpPr/>
              <p:nvPr/>
            </p:nvSpPr>
            <p:spPr>
              <a:xfrm>
                <a:off x="2142887" y="104696"/>
                <a:ext cx="155800" cy="15305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8035" y="21600"/>
                    </a:moveTo>
                    <a:lnTo>
                      <a:pt x="0" y="21600"/>
                    </a:lnTo>
                    <a:lnTo>
                      <a:pt x="6265" y="21496"/>
                    </a:lnTo>
                    <a:lnTo>
                      <a:pt x="11759" y="21207"/>
                    </a:lnTo>
                    <a:lnTo>
                      <a:pt x="16124" y="20768"/>
                    </a:lnTo>
                    <a:lnTo>
                      <a:pt x="19005" y="20213"/>
                    </a:lnTo>
                    <a:lnTo>
                      <a:pt x="20045" y="19577"/>
                    </a:lnTo>
                    <a:lnTo>
                      <a:pt x="20045" y="1319"/>
                    </a:lnTo>
                    <a:lnTo>
                      <a:pt x="19702" y="947"/>
                    </a:lnTo>
                    <a:lnTo>
                      <a:pt x="18727" y="600"/>
                    </a:lnTo>
                    <a:lnTo>
                      <a:pt x="17202" y="283"/>
                    </a:lnTo>
                    <a:lnTo>
                      <a:pt x="15206" y="0"/>
                    </a:lnTo>
                    <a:lnTo>
                      <a:pt x="17123" y="0"/>
                    </a:lnTo>
                    <a:lnTo>
                      <a:pt x="19224" y="321"/>
                    </a:lnTo>
                    <a:lnTo>
                      <a:pt x="20979" y="797"/>
                    </a:lnTo>
                    <a:lnTo>
                      <a:pt x="21600" y="1319"/>
                    </a:lnTo>
                    <a:lnTo>
                      <a:pt x="21600" y="19577"/>
                    </a:lnTo>
                    <a:lnTo>
                      <a:pt x="20498" y="20272"/>
                    </a:lnTo>
                    <a:lnTo>
                      <a:pt x="17431" y="20875"/>
                    </a:lnTo>
                    <a:lnTo>
                      <a:pt x="12754" y="21351"/>
                    </a:lnTo>
                    <a:lnTo>
                      <a:pt x="8035" y="21600"/>
                    </a:lnTo>
                    <a:close/>
                  </a:path>
                </a:pathLst>
              </a:custGeom>
              <a:solidFill>
                <a:srgbClr val="77828C">
                  <a:alpha val="27839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72" name="Shape 172"/>
              <p:cNvSpPr/>
              <p:nvPr/>
            </p:nvSpPr>
            <p:spPr>
              <a:xfrm>
                <a:off x="92232" y="1591642"/>
                <a:ext cx="2071221" cy="137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0996" y="21600"/>
                    </a:moveTo>
                    <a:lnTo>
                      <a:pt x="676" y="21600"/>
                    </a:lnTo>
                    <a:lnTo>
                      <a:pt x="495" y="20158"/>
                    </a:lnTo>
                    <a:lnTo>
                      <a:pt x="323" y="15955"/>
                    </a:lnTo>
                    <a:lnTo>
                      <a:pt x="159" y="9174"/>
                    </a:lnTo>
                    <a:lnTo>
                      <a:pt x="0" y="0"/>
                    </a:lnTo>
                    <a:lnTo>
                      <a:pt x="582" y="0"/>
                    </a:lnTo>
                    <a:lnTo>
                      <a:pt x="663" y="1963"/>
                    </a:lnTo>
                    <a:lnTo>
                      <a:pt x="21600" y="1963"/>
                    </a:lnTo>
                    <a:lnTo>
                      <a:pt x="21509" y="9080"/>
                    </a:lnTo>
                    <a:lnTo>
                      <a:pt x="20996" y="2160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</p:grpSp>
      <p:sp>
        <p:nvSpPr>
          <p:cNvPr id="175" name="Shape 175"/>
          <p:cNvSpPr/>
          <p:nvPr/>
        </p:nvSpPr>
        <p:spPr>
          <a:xfrm>
            <a:off x="2262095" y="2118565"/>
            <a:ext cx="2861947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b="1" spc="150" sz="1300">
                <a:solidFill>
                  <a:srgbClr val="FFFFFF"/>
                </a:solidFill>
              </a:defRPr>
            </a:pPr>
            <a:r>
              <a:t>Attestation</a:t>
            </a:r>
            <a:r>
              <a:rPr spc="94"/>
              <a:t> </a:t>
            </a:r>
            <a:r>
              <a:rPr spc="189"/>
              <a:t>Respect</a:t>
            </a:r>
            <a:r>
              <a:rPr spc="100"/>
              <a:t> </a:t>
            </a:r>
            <a:r>
              <a:rPr spc="209"/>
              <a:t>du</a:t>
            </a:r>
            <a:r>
              <a:rPr spc="100"/>
              <a:t> </a:t>
            </a:r>
            <a:r>
              <a:rPr spc="140"/>
              <a:t>matériel</a:t>
            </a:r>
          </a:p>
        </p:txBody>
      </p:sp>
      <p:sp>
        <p:nvSpPr>
          <p:cNvPr id="176" name="Shape 176"/>
          <p:cNvSpPr/>
          <p:nvPr/>
        </p:nvSpPr>
        <p:spPr>
          <a:xfrm>
            <a:off x="673839" y="2927133"/>
            <a:ext cx="6145530" cy="36134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38100" algn="just">
              <a:defRPr spc="-215" sz="1500">
                <a:latin typeface="Arial"/>
                <a:ea typeface="Arial"/>
                <a:cs typeface="Arial"/>
                <a:sym typeface="Arial"/>
              </a:defRPr>
            </a:pPr>
            <a:r>
              <a:t>Je</a:t>
            </a:r>
            <a:r>
              <a:rPr spc="-5"/>
              <a:t> </a:t>
            </a:r>
            <a:r>
              <a:rPr spc="-40"/>
              <a:t>soussigné(e),</a:t>
            </a:r>
            <a:r>
              <a:rPr spc="-5"/>
              <a:t> </a:t>
            </a:r>
            <a:r>
              <a:rPr spc="-10"/>
              <a:t>Madame/Monsieur</a:t>
            </a:r>
          </a:p>
          <a:p>
            <a:pPr>
              <a:defRPr sz="2600">
                <a:latin typeface="Arial"/>
                <a:ea typeface="Arial"/>
                <a:cs typeface="Arial"/>
                <a:sym typeface="Arial"/>
              </a:defRPr>
            </a:pPr>
          </a:p>
          <a:p>
            <a:pPr indent="12700" algn="just">
              <a:defRPr sz="1500">
                <a:latin typeface="Arial"/>
                <a:ea typeface="Arial"/>
                <a:cs typeface="Arial"/>
                <a:sym typeface="Arial"/>
              </a:defRPr>
            </a:pPr>
            <a:r>
              <a:t>adhérent(e)</a:t>
            </a:r>
            <a:r>
              <a:rPr spc="-10"/>
              <a:t> </a:t>
            </a:r>
            <a:r>
              <a:t>ou</a:t>
            </a:r>
            <a:r>
              <a:rPr spc="-5"/>
              <a:t> </a:t>
            </a:r>
            <a:r>
              <a:t>représentant(e)</a:t>
            </a:r>
            <a:r>
              <a:rPr spc="-5"/>
              <a:t> </a:t>
            </a:r>
            <a:r>
              <a:rPr spc="-45"/>
              <a:t>légal(e)</a:t>
            </a:r>
            <a:r>
              <a:rPr spc="-10"/>
              <a:t> </a:t>
            </a:r>
            <a:r>
              <a:t>de</a:t>
            </a:r>
            <a:r>
              <a:rPr spc="-5"/>
              <a:t> </a:t>
            </a:r>
            <a:r>
              <a:rPr spc="-10"/>
              <a:t>Mademoiselle/Monsieur</a:t>
            </a:r>
          </a:p>
          <a:p>
            <a:pPr>
              <a:defRPr sz="2700">
                <a:latin typeface="Arial"/>
                <a:ea typeface="Arial"/>
                <a:cs typeface="Arial"/>
                <a:sym typeface="Arial"/>
              </a:defRPr>
            </a:pPr>
          </a:p>
          <a:p>
            <a:pPr marR="5714" indent="12700" algn="just">
              <a:lnSpc>
                <a:spcPct val="112799"/>
              </a:lnSpc>
              <a:defRPr sz="1500">
                <a:latin typeface="Arial"/>
                <a:ea typeface="Arial"/>
                <a:cs typeface="Arial"/>
                <a:sym typeface="Arial"/>
              </a:defRPr>
            </a:pPr>
            <a:r>
              <a:t>atteste</a:t>
            </a:r>
            <a:r>
              <a:rPr spc="130"/>
              <a:t>  </a:t>
            </a:r>
            <a:r>
              <a:t>par</a:t>
            </a:r>
            <a:r>
              <a:rPr spc="130"/>
              <a:t>  </a:t>
            </a:r>
            <a:r>
              <a:t>la</a:t>
            </a:r>
            <a:r>
              <a:rPr spc="130"/>
              <a:t>  </a:t>
            </a:r>
            <a:r>
              <a:t>présente</a:t>
            </a:r>
            <a:r>
              <a:rPr spc="130"/>
              <a:t>  </a:t>
            </a:r>
            <a:r>
              <a:t>avoir</a:t>
            </a:r>
            <a:r>
              <a:rPr spc="130"/>
              <a:t>  </a:t>
            </a:r>
            <a:r>
              <a:t>pris</a:t>
            </a:r>
            <a:r>
              <a:rPr spc="130"/>
              <a:t>  </a:t>
            </a:r>
            <a:r>
              <a:t>connaissance</a:t>
            </a:r>
            <a:r>
              <a:rPr spc="130"/>
              <a:t>  </a:t>
            </a:r>
            <a:r>
              <a:t>de</a:t>
            </a:r>
            <a:r>
              <a:rPr spc="130"/>
              <a:t>  </a:t>
            </a:r>
            <a:r>
              <a:rPr spc="-10"/>
              <a:t>"règlement </a:t>
            </a:r>
            <a:r>
              <a:t>intérieur</a:t>
            </a:r>
            <a:r>
              <a:rPr spc="225"/>
              <a:t> </a:t>
            </a:r>
            <a:r>
              <a:t>relatif</a:t>
            </a:r>
            <a:r>
              <a:rPr spc="225"/>
              <a:t> </a:t>
            </a:r>
            <a:r>
              <a:t>à</a:t>
            </a:r>
            <a:r>
              <a:rPr spc="225"/>
              <a:t> </a:t>
            </a:r>
            <a:r>
              <a:t>l'utilisation</a:t>
            </a:r>
            <a:r>
              <a:rPr spc="225"/>
              <a:t> </a:t>
            </a:r>
            <a:r>
              <a:t>des</a:t>
            </a:r>
            <a:r>
              <a:rPr spc="225"/>
              <a:t> </a:t>
            </a:r>
            <a:r>
              <a:t>équipements</a:t>
            </a:r>
            <a:r>
              <a:rPr spc="225"/>
              <a:t> </a:t>
            </a:r>
            <a:r>
              <a:t>sportifs</a:t>
            </a:r>
            <a:r>
              <a:rPr spc="225"/>
              <a:t> </a:t>
            </a:r>
            <a:r>
              <a:t>de</a:t>
            </a:r>
            <a:r>
              <a:rPr spc="225"/>
              <a:t> </a:t>
            </a:r>
            <a:r>
              <a:t>la</a:t>
            </a:r>
            <a:r>
              <a:rPr spc="225"/>
              <a:t> </a:t>
            </a:r>
            <a:r>
              <a:t>ville</a:t>
            </a:r>
            <a:r>
              <a:rPr spc="225"/>
              <a:t> </a:t>
            </a:r>
            <a:r>
              <a:rPr spc="-25"/>
              <a:t>de </a:t>
            </a:r>
            <a:r>
              <a:rPr spc="-35"/>
              <a:t>Saint-</a:t>
            </a:r>
            <a:r>
              <a:t>Fons"</a:t>
            </a:r>
            <a:r>
              <a:rPr spc="345"/>
              <a:t> </a:t>
            </a:r>
            <a:r>
              <a:rPr spc="50"/>
              <a:t>dont</a:t>
            </a:r>
            <a:r>
              <a:rPr spc="345"/>
              <a:t> </a:t>
            </a:r>
            <a:r>
              <a:t>une</a:t>
            </a:r>
            <a:r>
              <a:rPr spc="345"/>
              <a:t> </a:t>
            </a:r>
            <a:r>
              <a:t>copie</a:t>
            </a:r>
            <a:r>
              <a:rPr spc="345"/>
              <a:t> </a:t>
            </a:r>
            <a:r>
              <a:t>à</a:t>
            </a:r>
            <a:r>
              <a:rPr spc="345"/>
              <a:t> </a:t>
            </a:r>
            <a:r>
              <a:t>été</a:t>
            </a:r>
            <a:r>
              <a:rPr spc="345"/>
              <a:t> </a:t>
            </a:r>
            <a:r>
              <a:t>mise</a:t>
            </a:r>
            <a:r>
              <a:rPr spc="345"/>
              <a:t> </a:t>
            </a:r>
            <a:r>
              <a:t>à</a:t>
            </a:r>
            <a:r>
              <a:rPr spc="345"/>
              <a:t> </a:t>
            </a:r>
            <a:r>
              <a:t>disposition</a:t>
            </a:r>
            <a:r>
              <a:rPr spc="345"/>
              <a:t> </a:t>
            </a:r>
            <a:r>
              <a:t>lors</a:t>
            </a:r>
            <a:r>
              <a:rPr spc="345"/>
              <a:t> </a:t>
            </a:r>
            <a:r>
              <a:t>de</a:t>
            </a:r>
            <a:r>
              <a:rPr spc="345"/>
              <a:t> </a:t>
            </a:r>
            <a:r>
              <a:rPr spc="-25"/>
              <a:t>mon </a:t>
            </a:r>
            <a:r>
              <a:t>adhésion</a:t>
            </a:r>
            <a:r>
              <a:rPr spc="-20"/>
              <a:t> </a:t>
            </a:r>
            <a:r>
              <a:t>au</a:t>
            </a:r>
            <a:r>
              <a:rPr spc="-15"/>
              <a:t> </a:t>
            </a:r>
            <a:r>
              <a:rPr spc="-20"/>
              <a:t>COSF.</a:t>
            </a:r>
          </a:p>
          <a:p>
            <a:pPr marR="5714" indent="12700" algn="just">
              <a:lnSpc>
                <a:spcPct val="112799"/>
              </a:lnSpc>
              <a:defRPr sz="1500">
                <a:latin typeface="Arial"/>
                <a:ea typeface="Arial"/>
                <a:cs typeface="Arial"/>
                <a:sym typeface="Arial"/>
              </a:defRPr>
            </a:pPr>
            <a:r>
              <a:t>Consultable</a:t>
            </a:r>
            <a:r>
              <a:rPr spc="190"/>
              <a:t> </a:t>
            </a:r>
            <a:r>
              <a:t>également</a:t>
            </a:r>
            <a:r>
              <a:rPr spc="195"/>
              <a:t> </a:t>
            </a:r>
            <a:r>
              <a:t>au</a:t>
            </a:r>
            <a:r>
              <a:rPr spc="195"/>
              <a:t> </a:t>
            </a:r>
            <a:r>
              <a:t>siège</a:t>
            </a:r>
            <a:r>
              <a:rPr spc="190"/>
              <a:t> </a:t>
            </a:r>
            <a:r>
              <a:t>social,</a:t>
            </a:r>
            <a:r>
              <a:rPr spc="195"/>
              <a:t> </a:t>
            </a:r>
            <a:r>
              <a:t>62</a:t>
            </a:r>
            <a:r>
              <a:rPr spc="195"/>
              <a:t> </a:t>
            </a:r>
            <a:r>
              <a:t>rue</a:t>
            </a:r>
            <a:r>
              <a:rPr spc="195"/>
              <a:t> </a:t>
            </a:r>
            <a:r>
              <a:t>Carnot</a:t>
            </a:r>
            <a:r>
              <a:rPr spc="190"/>
              <a:t> </a:t>
            </a:r>
            <a:r>
              <a:t>69190</a:t>
            </a:r>
            <a:r>
              <a:rPr spc="195"/>
              <a:t> </a:t>
            </a:r>
            <a:r>
              <a:rPr spc="-10"/>
              <a:t>Saint- </a:t>
            </a:r>
            <a:r>
              <a:t>Fons</a:t>
            </a:r>
            <a:r>
              <a:rPr spc="360"/>
              <a:t> </a:t>
            </a:r>
            <a:r>
              <a:t>ou</a:t>
            </a:r>
            <a:r>
              <a:rPr spc="360"/>
              <a:t> </a:t>
            </a:r>
            <a:r>
              <a:t>sur</a:t>
            </a:r>
            <a:r>
              <a:rPr spc="365"/>
              <a:t> </a:t>
            </a:r>
            <a:r>
              <a:t>le</a:t>
            </a:r>
            <a:r>
              <a:rPr spc="360"/>
              <a:t> </a:t>
            </a:r>
            <a:r>
              <a:t>site</a:t>
            </a:r>
            <a:r>
              <a:rPr spc="360"/>
              <a:t> </a:t>
            </a:r>
            <a:r>
              <a:t>internet</a:t>
            </a:r>
            <a:r>
              <a:rPr spc="365"/>
              <a:t> </a:t>
            </a:r>
            <a:r>
              <a:t>:</a:t>
            </a:r>
            <a:r>
              <a:rPr spc="360"/>
              <a:t> </a:t>
            </a:r>
            <a:r>
              <a:rPr spc="-20" u="sng">
                <a:uFill>
                  <a:solidFill>
                    <a:srgbClr val="000000"/>
                  </a:solidFill>
                </a:uFill>
                <a:hlinkClick r:id="rId3" invalidUrl="" action="" tgtFrame="" tooltip="" history="1" highlightClick="0" endSnd="0"/>
              </a:rPr>
              <a:t>www.COSF.fr</a:t>
            </a:r>
            <a:r>
              <a:rPr spc="365"/>
              <a:t> </a:t>
            </a:r>
            <a:r>
              <a:t>et</a:t>
            </a:r>
            <a:r>
              <a:rPr spc="360"/>
              <a:t> </a:t>
            </a:r>
            <a:r>
              <a:t>dans</a:t>
            </a:r>
            <a:r>
              <a:rPr spc="360"/>
              <a:t> </a:t>
            </a:r>
            <a:r>
              <a:t>les</a:t>
            </a:r>
            <a:r>
              <a:rPr spc="365"/>
              <a:t> </a:t>
            </a:r>
            <a:r>
              <a:rPr spc="-10"/>
              <a:t>enceintes </a:t>
            </a:r>
            <a:r>
              <a:t>sportives</a:t>
            </a:r>
            <a:r>
              <a:rPr spc="-25"/>
              <a:t> </a:t>
            </a:r>
            <a:r>
              <a:t>de</a:t>
            </a:r>
            <a:r>
              <a:rPr spc="-25"/>
              <a:t> </a:t>
            </a:r>
            <a:r>
              <a:t>la</a:t>
            </a:r>
            <a:r>
              <a:rPr spc="-25"/>
              <a:t> </a:t>
            </a:r>
            <a:r>
              <a:rPr spc="-10"/>
              <a:t>ville.</a:t>
            </a:r>
          </a:p>
          <a:p>
            <a:pPr marR="5080" indent="12700" algn="just">
              <a:lnSpc>
                <a:spcPct val="112799"/>
              </a:lnSpc>
              <a:defRPr sz="1500">
                <a:latin typeface="Arial"/>
                <a:ea typeface="Arial"/>
                <a:cs typeface="Arial"/>
                <a:sym typeface="Arial"/>
              </a:defRPr>
            </a:pPr>
            <a:r>
              <a:t>De</a:t>
            </a:r>
            <a:r>
              <a:rPr spc="104"/>
              <a:t> </a:t>
            </a:r>
            <a:r>
              <a:t>ce</a:t>
            </a:r>
            <a:r>
              <a:rPr spc="104"/>
              <a:t> </a:t>
            </a:r>
            <a:r>
              <a:t>fait,</a:t>
            </a:r>
            <a:r>
              <a:rPr spc="104"/>
              <a:t> </a:t>
            </a:r>
            <a:r>
              <a:t>je</a:t>
            </a:r>
            <a:r>
              <a:rPr spc="104"/>
              <a:t> </a:t>
            </a:r>
            <a:r>
              <a:t>m'engage</a:t>
            </a:r>
            <a:r>
              <a:rPr spc="110"/>
              <a:t> </a:t>
            </a:r>
            <a:r>
              <a:t>à</a:t>
            </a:r>
            <a:r>
              <a:rPr spc="104"/>
              <a:t> </a:t>
            </a:r>
            <a:r>
              <a:t>respecter</a:t>
            </a:r>
            <a:r>
              <a:rPr spc="104"/>
              <a:t> </a:t>
            </a:r>
            <a:r>
              <a:t>ce</a:t>
            </a:r>
            <a:r>
              <a:rPr spc="104"/>
              <a:t> </a:t>
            </a:r>
            <a:r>
              <a:t>dit</a:t>
            </a:r>
            <a:r>
              <a:rPr spc="104"/>
              <a:t> </a:t>
            </a:r>
            <a:r>
              <a:t>:</a:t>
            </a:r>
            <a:r>
              <a:rPr spc="110"/>
              <a:t> </a:t>
            </a:r>
            <a:r>
              <a:t>"règlement"</a:t>
            </a:r>
            <a:r>
              <a:rPr spc="104"/>
              <a:t> </a:t>
            </a:r>
            <a:r>
              <a:t>et</a:t>
            </a:r>
            <a:r>
              <a:rPr spc="104"/>
              <a:t> </a:t>
            </a:r>
            <a:r>
              <a:t>dégage</a:t>
            </a:r>
            <a:r>
              <a:rPr spc="104"/>
              <a:t> </a:t>
            </a:r>
            <a:r>
              <a:rPr spc="-25"/>
              <a:t>la </a:t>
            </a:r>
            <a:r>
              <a:t>responsabilité</a:t>
            </a:r>
            <a:r>
              <a:rPr spc="250"/>
              <a:t> </a:t>
            </a:r>
            <a:r>
              <a:t>du</a:t>
            </a:r>
            <a:r>
              <a:rPr spc="250"/>
              <a:t> </a:t>
            </a:r>
            <a:r>
              <a:rPr spc="-85"/>
              <a:t>COSF</a:t>
            </a:r>
            <a:r>
              <a:rPr spc="254"/>
              <a:t> </a:t>
            </a:r>
            <a:r>
              <a:t>en</a:t>
            </a:r>
            <a:r>
              <a:rPr spc="250"/>
              <a:t> </a:t>
            </a:r>
            <a:r>
              <a:t>cas</a:t>
            </a:r>
            <a:r>
              <a:rPr spc="254"/>
              <a:t> </a:t>
            </a:r>
            <a:r>
              <a:t>d'incident</a:t>
            </a:r>
            <a:r>
              <a:rPr spc="250"/>
              <a:t> </a:t>
            </a:r>
            <a:r>
              <a:t>volontaire</a:t>
            </a:r>
            <a:r>
              <a:rPr spc="254"/>
              <a:t> </a:t>
            </a:r>
            <a:r>
              <a:t>ou</a:t>
            </a:r>
            <a:r>
              <a:rPr spc="250"/>
              <a:t> </a:t>
            </a:r>
            <a:r>
              <a:t>non</a:t>
            </a:r>
            <a:r>
              <a:rPr spc="254"/>
              <a:t> </a:t>
            </a:r>
            <a:r>
              <a:t>de</a:t>
            </a:r>
            <a:r>
              <a:rPr spc="250"/>
              <a:t> </a:t>
            </a:r>
            <a:r>
              <a:rPr spc="-25"/>
              <a:t>ma </a:t>
            </a:r>
            <a:r>
              <a:t>part</a:t>
            </a:r>
            <a:r>
              <a:rPr spc="25"/>
              <a:t> </a:t>
            </a:r>
            <a:r>
              <a:t>ou</a:t>
            </a:r>
            <a:r>
              <a:rPr spc="30"/>
              <a:t> </a:t>
            </a:r>
            <a:r>
              <a:t>de</a:t>
            </a:r>
            <a:r>
              <a:rPr spc="30"/>
              <a:t> </a:t>
            </a:r>
            <a:r>
              <a:t>la</a:t>
            </a:r>
            <a:r>
              <a:rPr spc="30"/>
              <a:t> </a:t>
            </a:r>
            <a:r>
              <a:t>personne</a:t>
            </a:r>
            <a:r>
              <a:rPr spc="30"/>
              <a:t> </a:t>
            </a:r>
            <a:r>
              <a:t>que</a:t>
            </a:r>
            <a:r>
              <a:rPr spc="30"/>
              <a:t> </a:t>
            </a:r>
            <a:r>
              <a:t>je</a:t>
            </a:r>
            <a:r>
              <a:rPr spc="30"/>
              <a:t> </a:t>
            </a:r>
            <a:r>
              <a:rPr spc="-10"/>
              <a:t>représente.</a:t>
            </a:r>
          </a:p>
        </p:txBody>
      </p:sp>
      <p:sp>
        <p:nvSpPr>
          <p:cNvPr id="177" name="Shape 177"/>
          <p:cNvSpPr/>
          <p:nvPr/>
        </p:nvSpPr>
        <p:spPr>
          <a:xfrm>
            <a:off x="491281" y="7687095"/>
            <a:ext cx="1811022" cy="209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spc="-25" sz="1500">
                <a:latin typeface="Arial"/>
                <a:ea typeface="Arial"/>
                <a:cs typeface="Arial"/>
                <a:sym typeface="Arial"/>
              </a:defRPr>
            </a:pPr>
            <a:r>
              <a:t>Fait</a:t>
            </a:r>
            <a:r>
              <a:rPr spc="-55"/>
              <a:t> </a:t>
            </a:r>
            <a:r>
              <a:rPr spc="0"/>
              <a:t>à</a:t>
            </a:r>
            <a:r>
              <a:rPr spc="-50"/>
              <a:t> </a:t>
            </a:r>
            <a:r>
              <a:rPr spc="-35"/>
              <a:t>Saint-</a:t>
            </a:r>
            <a:r>
              <a:rPr spc="-45"/>
              <a:t>Fons,</a:t>
            </a:r>
            <a:r>
              <a:rPr spc="-50"/>
              <a:t> </a:t>
            </a:r>
            <a:r>
              <a:rPr spc="0"/>
              <a:t>le</a:t>
            </a:r>
            <a:r>
              <a:rPr spc="-50"/>
              <a:t> :</a:t>
            </a:r>
          </a:p>
        </p:txBody>
      </p:sp>
      <p:pic>
        <p:nvPicPr>
          <p:cNvPr id="178" name="image5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148027" y="7716326"/>
            <a:ext cx="231753" cy="230176"/>
          </a:xfrm>
          <a:prstGeom prst="rect">
            <a:avLst/>
          </a:prstGeom>
          <a:ln w="12700">
            <a:miter lim="400000"/>
          </a:ln>
        </p:spPr>
      </p:pic>
      <p:pic>
        <p:nvPicPr>
          <p:cNvPr id="179" name="image5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871579" y="7716326"/>
            <a:ext cx="231753" cy="230176"/>
          </a:xfrm>
          <a:prstGeom prst="rect">
            <a:avLst/>
          </a:prstGeom>
          <a:ln w="12700">
            <a:miter lim="400000"/>
          </a:ln>
        </p:spPr>
      </p:pic>
      <p:pic>
        <p:nvPicPr>
          <p:cNvPr id="180" name="image5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478750" y="7716326"/>
            <a:ext cx="231753" cy="230176"/>
          </a:xfrm>
          <a:prstGeom prst="rect">
            <a:avLst/>
          </a:prstGeom>
          <a:ln w="12700">
            <a:miter lim="400000"/>
          </a:ln>
        </p:spPr>
      </p:pic>
      <p:pic>
        <p:nvPicPr>
          <p:cNvPr id="181" name="image5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186796" y="7716326"/>
            <a:ext cx="231753" cy="230176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84" name="Group 184"/>
          <p:cNvGrpSpPr/>
          <p:nvPr/>
        </p:nvGrpSpPr>
        <p:grpSpPr>
          <a:xfrm>
            <a:off x="2420866" y="7716326"/>
            <a:ext cx="506058" cy="230176"/>
            <a:chOff x="0" y="0"/>
            <a:chExt cx="506056" cy="230175"/>
          </a:xfrm>
        </p:grpSpPr>
        <p:pic>
          <p:nvPicPr>
            <p:cNvPr id="182" name="image5.pn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231752" cy="23017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3" name="image5.pn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74304" y="0"/>
              <a:ext cx="231753" cy="23017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85" name="Shape 185"/>
          <p:cNvSpPr/>
          <p:nvPr/>
        </p:nvSpPr>
        <p:spPr>
          <a:xfrm>
            <a:off x="683654" y="8877644"/>
            <a:ext cx="1190626" cy="209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pc="-10" sz="15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L'adhérent(e)</a:t>
            </a:r>
          </a:p>
        </p:txBody>
      </p:sp>
      <p:sp>
        <p:nvSpPr>
          <p:cNvPr id="186" name="Shape 186"/>
          <p:cNvSpPr/>
          <p:nvPr/>
        </p:nvSpPr>
        <p:spPr>
          <a:xfrm>
            <a:off x="2795844" y="8877644"/>
            <a:ext cx="1829436" cy="209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spc="-20" sz="1500">
                <a:latin typeface="Arial"/>
                <a:ea typeface="Arial"/>
                <a:cs typeface="Arial"/>
                <a:sym typeface="Arial"/>
              </a:defRPr>
            </a:pPr>
            <a:r>
              <a:t>Le</a:t>
            </a:r>
            <a:r>
              <a:rPr spc="-40"/>
              <a:t> </a:t>
            </a:r>
            <a:r>
              <a:rPr spc="0"/>
              <a:t>responsable</a:t>
            </a:r>
            <a:r>
              <a:rPr spc="-35"/>
              <a:t> </a:t>
            </a:r>
            <a:r>
              <a:t>légal</a:t>
            </a:r>
          </a:p>
        </p:txBody>
      </p:sp>
      <p:sp>
        <p:nvSpPr>
          <p:cNvPr id="187" name="Shape 187"/>
          <p:cNvSpPr/>
          <p:nvPr/>
        </p:nvSpPr>
        <p:spPr>
          <a:xfrm>
            <a:off x="5228421" y="8877644"/>
            <a:ext cx="1938021" cy="209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spc="-20" sz="1500">
                <a:latin typeface="Arial"/>
                <a:ea typeface="Arial"/>
                <a:cs typeface="Arial"/>
                <a:sym typeface="Arial"/>
              </a:defRPr>
            </a:pPr>
            <a:r>
              <a:t>Le</a:t>
            </a:r>
            <a:r>
              <a:rPr spc="-10"/>
              <a:t> </a:t>
            </a:r>
            <a:r>
              <a:rPr spc="0"/>
              <a:t>président</a:t>
            </a:r>
            <a:r>
              <a:rPr spc="5"/>
              <a:t> </a:t>
            </a:r>
            <a:r>
              <a:rPr spc="0"/>
              <a:t>général</a:t>
            </a:r>
            <a:r>
              <a:rPr spc="5"/>
              <a:t> </a:t>
            </a:r>
            <a:r>
              <a:rPr spc="-50"/>
              <a:t>:</a:t>
            </a:r>
          </a:p>
        </p:txBody>
      </p:sp>
      <p:pic>
        <p:nvPicPr>
          <p:cNvPr id="188" name="image8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86539" y="3421422"/>
            <a:ext cx="5225097" cy="28552"/>
          </a:xfrm>
          <a:prstGeom prst="rect">
            <a:avLst/>
          </a:prstGeom>
          <a:ln w="12700">
            <a:miter lim="400000"/>
          </a:ln>
        </p:spPr>
      </p:pic>
      <p:pic>
        <p:nvPicPr>
          <p:cNvPr id="189" name="image8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86539" y="4030228"/>
            <a:ext cx="5225097" cy="285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/>
        </p:nvSpPr>
        <p:spPr>
          <a:xfrm>
            <a:off x="7467003" y="242901"/>
            <a:ext cx="88988" cy="1797941"/>
          </a:xfrm>
          <a:prstGeom prst="rect">
            <a:avLst/>
          </a:prstGeom>
          <a:solidFill>
            <a:srgbClr val="E1DFDE">
              <a:alpha val="44709"/>
            </a:srgb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92" name="Shape 192"/>
          <p:cNvSpPr/>
          <p:nvPr/>
        </p:nvSpPr>
        <p:spPr>
          <a:xfrm>
            <a:off x="1138556" y="165507"/>
            <a:ext cx="5666516" cy="356277"/>
          </a:xfrm>
          <a:prstGeom prst="rect">
            <a:avLst/>
          </a:prstGeom>
          <a:solidFill>
            <a:srgbClr val="BECC15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93" name="Shape 193"/>
          <p:cNvSpPr/>
          <p:nvPr/>
        </p:nvSpPr>
        <p:spPr>
          <a:xfrm>
            <a:off x="2830112" y="216388"/>
            <a:ext cx="2149689" cy="190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b="1" spc="150" sz="1300">
                <a:solidFill>
                  <a:srgbClr val="FFFFFF"/>
                </a:solidFill>
              </a:defRPr>
            </a:pPr>
            <a:r>
              <a:t>Inscription</a:t>
            </a:r>
            <a:r>
              <a:rPr spc="100"/>
              <a:t> </a:t>
            </a:r>
            <a:r>
              <a:rPr spc="130"/>
              <a:t>2023/2024</a:t>
            </a:r>
          </a:p>
        </p:txBody>
      </p:sp>
      <p:grpSp>
        <p:nvGrpSpPr>
          <p:cNvPr id="198" name="Group 198"/>
          <p:cNvGrpSpPr/>
          <p:nvPr/>
        </p:nvGrpSpPr>
        <p:grpSpPr>
          <a:xfrm>
            <a:off x="127863" y="0"/>
            <a:ext cx="5452580" cy="1075419"/>
            <a:chOff x="0" y="0"/>
            <a:chExt cx="5452578" cy="1075418"/>
          </a:xfrm>
        </p:grpSpPr>
        <p:pic>
          <p:nvPicPr>
            <p:cNvPr id="194" name="image9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1256245" cy="107541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97" name="Group 197"/>
            <p:cNvGrpSpPr/>
            <p:nvPr/>
          </p:nvGrpSpPr>
          <p:grpSpPr>
            <a:xfrm>
              <a:off x="2933737" y="746644"/>
              <a:ext cx="2518842" cy="230174"/>
              <a:chOff x="0" y="0"/>
              <a:chExt cx="2518841" cy="230172"/>
            </a:xfrm>
          </p:grpSpPr>
          <p:sp>
            <p:nvSpPr>
              <p:cNvPr id="195" name="Shape 195"/>
              <p:cNvSpPr/>
              <p:nvPr/>
            </p:nvSpPr>
            <p:spPr>
              <a:xfrm>
                <a:off x="0" y="0"/>
                <a:ext cx="231750" cy="2301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20012" y="0"/>
                    </a:lnTo>
                    <a:lnTo>
                      <a:pt x="20012" y="19999"/>
                    </a:lnTo>
                    <a:lnTo>
                      <a:pt x="1590" y="19999"/>
                    </a:lnTo>
                    <a:lnTo>
                      <a:pt x="1590" y="1601"/>
                    </a:lnTo>
                    <a:lnTo>
                      <a:pt x="20012" y="1601"/>
                    </a:lnTo>
                    <a:lnTo>
                      <a:pt x="20012" y="0"/>
                    </a:ln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96" name="Shape 196"/>
              <p:cNvSpPr/>
              <p:nvPr/>
            </p:nvSpPr>
            <p:spPr>
              <a:xfrm>
                <a:off x="2287092" y="0"/>
                <a:ext cx="231750" cy="2301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20012" y="0"/>
                    </a:lnTo>
                    <a:lnTo>
                      <a:pt x="20012" y="19999"/>
                    </a:lnTo>
                    <a:lnTo>
                      <a:pt x="1590" y="19999"/>
                    </a:lnTo>
                    <a:lnTo>
                      <a:pt x="1590" y="1601"/>
                    </a:lnTo>
                    <a:lnTo>
                      <a:pt x="20012" y="1601"/>
                    </a:lnTo>
                    <a:lnTo>
                      <a:pt x="20012" y="0"/>
                    </a:ln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</p:grpSp>
      <p:sp>
        <p:nvSpPr>
          <p:cNvPr id="199" name="Shape 199"/>
          <p:cNvSpPr/>
          <p:nvPr/>
        </p:nvSpPr>
        <p:spPr>
          <a:xfrm>
            <a:off x="5964532" y="2470368"/>
            <a:ext cx="371476" cy="209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"/>
              </a:spcBef>
              <a:defRPr spc="-35" sz="15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Elite</a:t>
            </a:r>
          </a:p>
        </p:txBody>
      </p:sp>
      <p:sp>
        <p:nvSpPr>
          <p:cNvPr id="200" name="Shape 200"/>
          <p:cNvSpPr/>
          <p:nvPr/>
        </p:nvSpPr>
        <p:spPr>
          <a:xfrm>
            <a:off x="2009028" y="718928"/>
            <a:ext cx="726441" cy="2096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pc="-10" sz="15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Féminin</a:t>
            </a:r>
          </a:p>
        </p:txBody>
      </p:sp>
      <p:sp>
        <p:nvSpPr>
          <p:cNvPr id="201" name="Shape 201"/>
          <p:cNvSpPr/>
          <p:nvPr/>
        </p:nvSpPr>
        <p:spPr>
          <a:xfrm>
            <a:off x="4219495" y="717406"/>
            <a:ext cx="805181" cy="2096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pc="-10" sz="15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Masculin</a:t>
            </a:r>
          </a:p>
        </p:txBody>
      </p:sp>
      <p:sp>
        <p:nvSpPr>
          <p:cNvPr id="202" name="Shape 202"/>
          <p:cNvSpPr/>
          <p:nvPr/>
        </p:nvSpPr>
        <p:spPr>
          <a:xfrm>
            <a:off x="802880" y="1201685"/>
            <a:ext cx="231763" cy="2301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20010" y="0"/>
                </a:lnTo>
                <a:lnTo>
                  <a:pt x="20010" y="20001"/>
                </a:lnTo>
                <a:lnTo>
                  <a:pt x="1590" y="20001"/>
                </a:lnTo>
                <a:lnTo>
                  <a:pt x="1590" y="1601"/>
                </a:lnTo>
                <a:lnTo>
                  <a:pt x="20010" y="1601"/>
                </a:lnTo>
                <a:lnTo>
                  <a:pt x="20010" y="0"/>
                </a:ln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03" name="Shape 203"/>
          <p:cNvSpPr/>
          <p:nvPr/>
        </p:nvSpPr>
        <p:spPr>
          <a:xfrm>
            <a:off x="765171" y="1578212"/>
            <a:ext cx="307342" cy="2096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pc="-25" sz="15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M7</a:t>
            </a:r>
          </a:p>
        </p:txBody>
      </p:sp>
      <p:sp>
        <p:nvSpPr>
          <p:cNvPr id="204" name="Shape 204"/>
          <p:cNvSpPr/>
          <p:nvPr/>
        </p:nvSpPr>
        <p:spPr>
          <a:xfrm>
            <a:off x="1411896" y="1193887"/>
            <a:ext cx="231750" cy="2301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20010" y="0"/>
                </a:lnTo>
                <a:lnTo>
                  <a:pt x="20010" y="19999"/>
                </a:lnTo>
                <a:lnTo>
                  <a:pt x="1588" y="19999"/>
                </a:lnTo>
                <a:lnTo>
                  <a:pt x="1588" y="1599"/>
                </a:lnTo>
                <a:lnTo>
                  <a:pt x="20010" y="1599"/>
                </a:lnTo>
                <a:lnTo>
                  <a:pt x="20010" y="0"/>
                </a:ln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05" name="Shape 205"/>
          <p:cNvSpPr/>
          <p:nvPr/>
        </p:nvSpPr>
        <p:spPr>
          <a:xfrm>
            <a:off x="1354318" y="1586018"/>
            <a:ext cx="307341" cy="209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pc="-25" sz="15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M9</a:t>
            </a:r>
          </a:p>
        </p:txBody>
      </p:sp>
      <p:sp>
        <p:nvSpPr>
          <p:cNvPr id="206" name="Shape 206"/>
          <p:cNvSpPr/>
          <p:nvPr/>
        </p:nvSpPr>
        <p:spPr>
          <a:xfrm>
            <a:off x="2038210" y="1201685"/>
            <a:ext cx="231750" cy="2301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20010" y="0"/>
                </a:lnTo>
                <a:lnTo>
                  <a:pt x="20010" y="20001"/>
                </a:lnTo>
                <a:lnTo>
                  <a:pt x="1588" y="20001"/>
                </a:lnTo>
                <a:lnTo>
                  <a:pt x="1588" y="1601"/>
                </a:lnTo>
                <a:lnTo>
                  <a:pt x="20010" y="1601"/>
                </a:lnTo>
                <a:lnTo>
                  <a:pt x="20010" y="0"/>
                </a:ln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07" name="Shape 207"/>
          <p:cNvSpPr/>
          <p:nvPr/>
        </p:nvSpPr>
        <p:spPr>
          <a:xfrm>
            <a:off x="1944354" y="1578212"/>
            <a:ext cx="419735" cy="2096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pc="-25" sz="15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M11</a:t>
            </a:r>
          </a:p>
        </p:txBody>
      </p:sp>
      <p:sp>
        <p:nvSpPr>
          <p:cNvPr id="208" name="Shape 208"/>
          <p:cNvSpPr/>
          <p:nvPr/>
        </p:nvSpPr>
        <p:spPr>
          <a:xfrm>
            <a:off x="2741409" y="1212912"/>
            <a:ext cx="231750" cy="2301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20010" y="0"/>
                </a:lnTo>
                <a:lnTo>
                  <a:pt x="20010" y="20001"/>
                </a:lnTo>
                <a:lnTo>
                  <a:pt x="1588" y="20001"/>
                </a:lnTo>
                <a:lnTo>
                  <a:pt x="1588" y="1601"/>
                </a:lnTo>
                <a:lnTo>
                  <a:pt x="20010" y="1601"/>
                </a:lnTo>
                <a:lnTo>
                  <a:pt x="20010" y="0"/>
                </a:ln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09" name="Shape 209"/>
          <p:cNvSpPr/>
          <p:nvPr/>
        </p:nvSpPr>
        <p:spPr>
          <a:xfrm>
            <a:off x="2647556" y="1566981"/>
            <a:ext cx="419736" cy="2096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pc="-25" sz="15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M13</a:t>
            </a:r>
          </a:p>
        </p:txBody>
      </p:sp>
      <p:sp>
        <p:nvSpPr>
          <p:cNvPr id="210" name="Shape 210"/>
          <p:cNvSpPr/>
          <p:nvPr/>
        </p:nvSpPr>
        <p:spPr>
          <a:xfrm>
            <a:off x="3444607" y="1201685"/>
            <a:ext cx="231750" cy="2301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20010" y="0"/>
                </a:lnTo>
                <a:lnTo>
                  <a:pt x="20010" y="20001"/>
                </a:lnTo>
                <a:lnTo>
                  <a:pt x="1590" y="20001"/>
                </a:lnTo>
                <a:lnTo>
                  <a:pt x="1590" y="1601"/>
                </a:lnTo>
                <a:lnTo>
                  <a:pt x="20010" y="1601"/>
                </a:lnTo>
                <a:lnTo>
                  <a:pt x="20010" y="0"/>
                </a:ln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11" name="Shape 211"/>
          <p:cNvSpPr/>
          <p:nvPr/>
        </p:nvSpPr>
        <p:spPr>
          <a:xfrm>
            <a:off x="3350757" y="1578212"/>
            <a:ext cx="3479166" cy="2096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tabLst>
                <a:tab pos="711200" algn="l"/>
                <a:tab pos="1409700" algn="l"/>
                <a:tab pos="2108200" algn="l"/>
                <a:tab pos="2984500" algn="l"/>
              </a:tabLst>
              <a:defRPr spc="-25" sz="1500">
                <a:latin typeface="Arial"/>
                <a:ea typeface="Arial"/>
                <a:cs typeface="Arial"/>
                <a:sym typeface="Arial"/>
              </a:defRPr>
            </a:pPr>
            <a:r>
              <a:t>M15</a:t>
            </a:r>
            <a:r>
              <a:rPr spc="0"/>
              <a:t>	</a:t>
            </a:r>
            <a:r>
              <a:t>M17</a:t>
            </a:r>
            <a:r>
              <a:rPr spc="0"/>
              <a:t>	</a:t>
            </a:r>
            <a:r>
              <a:t>M21</a:t>
            </a:r>
            <a:r>
              <a:rPr spc="0"/>
              <a:t>	</a:t>
            </a:r>
            <a:r>
              <a:rPr spc="-10"/>
              <a:t>Senior</a:t>
            </a:r>
            <a:r>
              <a:rPr spc="0"/>
              <a:t>	</a:t>
            </a:r>
            <a:r>
              <a:rPr spc="-10"/>
              <a:t>Loisir</a:t>
            </a:r>
          </a:p>
        </p:txBody>
      </p:sp>
      <p:sp>
        <p:nvSpPr>
          <p:cNvPr id="212" name="Shape 212"/>
          <p:cNvSpPr/>
          <p:nvPr/>
        </p:nvSpPr>
        <p:spPr>
          <a:xfrm>
            <a:off x="4147806" y="1201685"/>
            <a:ext cx="231750" cy="2301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20012" y="0"/>
                </a:lnTo>
                <a:lnTo>
                  <a:pt x="20012" y="20001"/>
                </a:lnTo>
                <a:lnTo>
                  <a:pt x="1590" y="20001"/>
                </a:lnTo>
                <a:lnTo>
                  <a:pt x="1590" y="1601"/>
                </a:lnTo>
                <a:lnTo>
                  <a:pt x="20012" y="1601"/>
                </a:lnTo>
                <a:lnTo>
                  <a:pt x="20012" y="0"/>
                </a:ln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13" name="Shape 213"/>
          <p:cNvSpPr/>
          <p:nvPr/>
        </p:nvSpPr>
        <p:spPr>
          <a:xfrm>
            <a:off x="4851005" y="1201685"/>
            <a:ext cx="231750" cy="2301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20012" y="0"/>
                </a:lnTo>
                <a:lnTo>
                  <a:pt x="20012" y="20001"/>
                </a:lnTo>
                <a:lnTo>
                  <a:pt x="1590" y="20001"/>
                </a:lnTo>
                <a:lnTo>
                  <a:pt x="1590" y="1601"/>
                </a:lnTo>
                <a:lnTo>
                  <a:pt x="20012" y="1601"/>
                </a:lnTo>
                <a:lnTo>
                  <a:pt x="20012" y="0"/>
                </a:ln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14" name="Shape 214"/>
          <p:cNvSpPr/>
          <p:nvPr/>
        </p:nvSpPr>
        <p:spPr>
          <a:xfrm>
            <a:off x="1209904" y="2499054"/>
            <a:ext cx="5666742" cy="190501"/>
          </a:xfrm>
          <a:prstGeom prst="rect">
            <a:avLst/>
          </a:prstGeom>
          <a:solidFill>
            <a:srgbClr val="BECC1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259079" algn="ctr">
              <a:spcBef>
                <a:spcPts val="500"/>
              </a:spcBef>
              <a:defRPr b="1" spc="195" sz="1300">
                <a:solidFill>
                  <a:srgbClr val="FFFFFF"/>
                </a:solidFill>
              </a:defRPr>
            </a:pPr>
            <a:r>
              <a:t>TARIFS</a:t>
            </a:r>
            <a:r>
              <a:rPr spc="94"/>
              <a:t> </a:t>
            </a:r>
            <a:r>
              <a:rPr spc="160"/>
              <a:t>(adhésion</a:t>
            </a:r>
            <a:r>
              <a:rPr spc="94"/>
              <a:t> </a:t>
            </a:r>
            <a:r>
              <a:rPr spc="140"/>
              <a:t>+</a:t>
            </a:r>
            <a:r>
              <a:rPr spc="100"/>
              <a:t> </a:t>
            </a:r>
            <a:r>
              <a:rPr spc="120"/>
              <a:t>maillot)</a:t>
            </a:r>
          </a:p>
        </p:txBody>
      </p:sp>
      <p:pic>
        <p:nvPicPr>
          <p:cNvPr id="215" name="image10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518239" y="7216750"/>
            <a:ext cx="3852363" cy="1029536"/>
          </a:xfrm>
          <a:prstGeom prst="rect">
            <a:avLst/>
          </a:prstGeom>
          <a:ln w="12700">
            <a:miter lim="400000"/>
          </a:ln>
        </p:spPr>
      </p:pic>
      <p:sp>
        <p:nvSpPr>
          <p:cNvPr id="216" name="Shape 216"/>
          <p:cNvSpPr/>
          <p:nvPr/>
        </p:nvSpPr>
        <p:spPr>
          <a:xfrm>
            <a:off x="3692118" y="7468661"/>
            <a:ext cx="122364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b="1" spc="-20" sz="2500">
                <a:solidFill>
                  <a:srgbClr val="4A5434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TOTAL</a:t>
            </a:r>
            <a:r>
              <a:rPr spc="-150"/>
              <a:t> </a:t>
            </a:r>
            <a:r>
              <a:rPr spc="-50"/>
              <a:t>:</a:t>
            </a:r>
          </a:p>
        </p:txBody>
      </p:sp>
      <p:sp>
        <p:nvSpPr>
          <p:cNvPr id="217" name="Shape 217"/>
          <p:cNvSpPr/>
          <p:nvPr/>
        </p:nvSpPr>
        <p:spPr>
          <a:xfrm>
            <a:off x="6788849" y="7459144"/>
            <a:ext cx="255905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b="1" spc="220" sz="2500">
                <a:solidFill>
                  <a:srgbClr val="4A5434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€</a:t>
            </a:r>
          </a:p>
        </p:txBody>
      </p:sp>
      <p:grpSp>
        <p:nvGrpSpPr>
          <p:cNvPr id="289" name="Group 289"/>
          <p:cNvGrpSpPr/>
          <p:nvPr/>
        </p:nvGrpSpPr>
        <p:grpSpPr>
          <a:xfrm>
            <a:off x="63931" y="8641067"/>
            <a:ext cx="7421816" cy="1928762"/>
            <a:chOff x="0" y="0"/>
            <a:chExt cx="7421815" cy="1928760"/>
          </a:xfrm>
        </p:grpSpPr>
        <p:sp>
          <p:nvSpPr>
            <p:cNvPr id="218" name="Shape 218"/>
            <p:cNvSpPr/>
            <p:nvPr/>
          </p:nvSpPr>
          <p:spPr>
            <a:xfrm>
              <a:off x="0" y="338568"/>
              <a:ext cx="7421816" cy="1590193"/>
            </a:xfrm>
            <a:prstGeom prst="rect">
              <a:avLst/>
            </a:prstGeom>
            <a:solidFill>
              <a:srgbClr val="E1DFDE">
                <a:alpha val="4470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9" name="Shape 219"/>
            <p:cNvSpPr/>
            <p:nvPr/>
          </p:nvSpPr>
          <p:spPr>
            <a:xfrm>
              <a:off x="878635" y="0"/>
              <a:ext cx="5666516" cy="356277"/>
            </a:xfrm>
            <a:prstGeom prst="rect">
              <a:avLst/>
            </a:prstGeom>
            <a:solidFill>
              <a:srgbClr val="BECC1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281" name="Group 281"/>
            <p:cNvGrpSpPr/>
            <p:nvPr/>
          </p:nvGrpSpPr>
          <p:grpSpPr>
            <a:xfrm>
              <a:off x="2090154" y="1400499"/>
              <a:ext cx="2312738" cy="17409"/>
              <a:chOff x="0" y="0"/>
              <a:chExt cx="2312737" cy="17408"/>
            </a:xfrm>
          </p:grpSpPr>
          <p:sp>
            <p:nvSpPr>
              <p:cNvPr id="220" name="Shape 220"/>
              <p:cNvSpPr/>
              <p:nvPr/>
            </p:nvSpPr>
            <p:spPr>
              <a:xfrm>
                <a:off x="0" y="0"/>
                <a:ext cx="28592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498"/>
                    </a:lnTo>
                    <a:lnTo>
                      <a:pt x="1752" y="20446"/>
                    </a:lnTo>
                    <a:lnTo>
                      <a:pt x="349" y="16237"/>
                    </a:lnTo>
                    <a:lnTo>
                      <a:pt x="0" y="13702"/>
                    </a:lnTo>
                    <a:lnTo>
                      <a:pt x="4" y="7765"/>
                    </a:lnTo>
                    <a:lnTo>
                      <a:pt x="357" y="5232"/>
                    </a:lnTo>
                    <a:lnTo>
                      <a:pt x="1766" y="1044"/>
                    </a:lnTo>
                    <a:lnTo>
                      <a:pt x="2615" y="0"/>
                    </a:lnTo>
                    <a:lnTo>
                      <a:pt x="19000" y="99"/>
                    </a:lnTo>
                    <a:lnTo>
                      <a:pt x="19847" y="1154"/>
                    </a:lnTo>
                    <a:lnTo>
                      <a:pt x="21250" y="5361"/>
                    </a:lnTo>
                    <a:lnTo>
                      <a:pt x="21600" y="7898"/>
                    </a:lnTo>
                    <a:lnTo>
                      <a:pt x="21595" y="13835"/>
                    </a:lnTo>
                    <a:lnTo>
                      <a:pt x="21243" y="16365"/>
                    </a:lnTo>
                    <a:lnTo>
                      <a:pt x="19834" y="20556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21" name="Shape 221"/>
              <p:cNvSpPr/>
              <p:nvPr/>
            </p:nvSpPr>
            <p:spPr>
              <a:xfrm>
                <a:off x="38114" y="78"/>
                <a:ext cx="28592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498"/>
                    </a:lnTo>
                    <a:lnTo>
                      <a:pt x="1753" y="20443"/>
                    </a:lnTo>
                    <a:lnTo>
                      <a:pt x="350" y="16237"/>
                    </a:lnTo>
                    <a:lnTo>
                      <a:pt x="0" y="13700"/>
                    </a:lnTo>
                    <a:lnTo>
                      <a:pt x="4" y="7764"/>
                    </a:lnTo>
                    <a:lnTo>
                      <a:pt x="357" y="5234"/>
                    </a:lnTo>
                    <a:lnTo>
                      <a:pt x="1766" y="1044"/>
                    </a:lnTo>
                    <a:lnTo>
                      <a:pt x="2615" y="0"/>
                    </a:lnTo>
                    <a:lnTo>
                      <a:pt x="19000" y="102"/>
                    </a:lnTo>
                    <a:lnTo>
                      <a:pt x="19848" y="1157"/>
                    </a:lnTo>
                    <a:lnTo>
                      <a:pt x="21250" y="5363"/>
                    </a:lnTo>
                    <a:lnTo>
                      <a:pt x="21600" y="7897"/>
                    </a:lnTo>
                    <a:lnTo>
                      <a:pt x="21596" y="13834"/>
                    </a:lnTo>
                    <a:lnTo>
                      <a:pt x="21243" y="16366"/>
                    </a:lnTo>
                    <a:lnTo>
                      <a:pt x="19834" y="20554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22" name="Shape 222"/>
              <p:cNvSpPr/>
              <p:nvPr/>
            </p:nvSpPr>
            <p:spPr>
              <a:xfrm>
                <a:off x="76228" y="156"/>
                <a:ext cx="28593" cy="12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501"/>
                    </a:lnTo>
                    <a:lnTo>
                      <a:pt x="1753" y="20446"/>
                    </a:lnTo>
                    <a:lnTo>
                      <a:pt x="350" y="16237"/>
                    </a:lnTo>
                    <a:lnTo>
                      <a:pt x="0" y="13702"/>
                    </a:lnTo>
                    <a:lnTo>
                      <a:pt x="5" y="7765"/>
                    </a:lnTo>
                    <a:lnTo>
                      <a:pt x="357" y="5232"/>
                    </a:lnTo>
                    <a:lnTo>
                      <a:pt x="1766" y="1044"/>
                    </a:lnTo>
                    <a:lnTo>
                      <a:pt x="2615" y="0"/>
                    </a:lnTo>
                    <a:lnTo>
                      <a:pt x="19000" y="99"/>
                    </a:lnTo>
                    <a:lnTo>
                      <a:pt x="19847" y="1154"/>
                    </a:lnTo>
                    <a:lnTo>
                      <a:pt x="21250" y="5361"/>
                    </a:lnTo>
                    <a:lnTo>
                      <a:pt x="21600" y="7898"/>
                    </a:lnTo>
                    <a:lnTo>
                      <a:pt x="21595" y="13835"/>
                    </a:lnTo>
                    <a:lnTo>
                      <a:pt x="21243" y="16365"/>
                    </a:lnTo>
                    <a:lnTo>
                      <a:pt x="19834" y="20556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23" name="Shape 223"/>
              <p:cNvSpPr/>
              <p:nvPr/>
            </p:nvSpPr>
            <p:spPr>
              <a:xfrm>
                <a:off x="114343" y="235"/>
                <a:ext cx="28592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498"/>
                    </a:lnTo>
                    <a:lnTo>
                      <a:pt x="1753" y="20443"/>
                    </a:lnTo>
                    <a:lnTo>
                      <a:pt x="350" y="16237"/>
                    </a:lnTo>
                    <a:lnTo>
                      <a:pt x="0" y="13700"/>
                    </a:lnTo>
                    <a:lnTo>
                      <a:pt x="4" y="7764"/>
                    </a:lnTo>
                    <a:lnTo>
                      <a:pt x="357" y="5234"/>
                    </a:lnTo>
                    <a:lnTo>
                      <a:pt x="1766" y="1044"/>
                    </a:lnTo>
                    <a:lnTo>
                      <a:pt x="2615" y="0"/>
                    </a:lnTo>
                    <a:lnTo>
                      <a:pt x="19000" y="102"/>
                    </a:lnTo>
                    <a:lnTo>
                      <a:pt x="19848" y="1157"/>
                    </a:lnTo>
                    <a:lnTo>
                      <a:pt x="21250" y="5363"/>
                    </a:lnTo>
                    <a:lnTo>
                      <a:pt x="21600" y="7897"/>
                    </a:lnTo>
                    <a:lnTo>
                      <a:pt x="21596" y="13834"/>
                    </a:lnTo>
                    <a:lnTo>
                      <a:pt x="21243" y="16366"/>
                    </a:lnTo>
                    <a:lnTo>
                      <a:pt x="19834" y="20554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24" name="Shape 224"/>
              <p:cNvSpPr/>
              <p:nvPr/>
            </p:nvSpPr>
            <p:spPr>
              <a:xfrm>
                <a:off x="152457" y="313"/>
                <a:ext cx="28593" cy="12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501"/>
                    </a:lnTo>
                    <a:lnTo>
                      <a:pt x="1753" y="20446"/>
                    </a:lnTo>
                    <a:lnTo>
                      <a:pt x="350" y="16239"/>
                    </a:lnTo>
                    <a:lnTo>
                      <a:pt x="0" y="13702"/>
                    </a:lnTo>
                    <a:lnTo>
                      <a:pt x="5" y="7765"/>
                    </a:lnTo>
                    <a:lnTo>
                      <a:pt x="357" y="5232"/>
                    </a:lnTo>
                    <a:lnTo>
                      <a:pt x="1766" y="1044"/>
                    </a:lnTo>
                    <a:lnTo>
                      <a:pt x="2615" y="0"/>
                    </a:lnTo>
                    <a:lnTo>
                      <a:pt x="19000" y="99"/>
                    </a:lnTo>
                    <a:lnTo>
                      <a:pt x="19847" y="1154"/>
                    </a:lnTo>
                    <a:lnTo>
                      <a:pt x="21250" y="5361"/>
                    </a:lnTo>
                    <a:lnTo>
                      <a:pt x="21600" y="7898"/>
                    </a:lnTo>
                    <a:lnTo>
                      <a:pt x="21595" y="13835"/>
                    </a:lnTo>
                    <a:lnTo>
                      <a:pt x="21243" y="16365"/>
                    </a:lnTo>
                    <a:lnTo>
                      <a:pt x="19834" y="20556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25" name="Shape 225"/>
              <p:cNvSpPr/>
              <p:nvPr/>
            </p:nvSpPr>
            <p:spPr>
              <a:xfrm>
                <a:off x="190572" y="392"/>
                <a:ext cx="28592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498"/>
                    </a:lnTo>
                    <a:lnTo>
                      <a:pt x="1753" y="20443"/>
                    </a:lnTo>
                    <a:lnTo>
                      <a:pt x="350" y="16237"/>
                    </a:lnTo>
                    <a:lnTo>
                      <a:pt x="0" y="13700"/>
                    </a:lnTo>
                    <a:lnTo>
                      <a:pt x="4" y="7764"/>
                    </a:lnTo>
                    <a:lnTo>
                      <a:pt x="357" y="5234"/>
                    </a:lnTo>
                    <a:lnTo>
                      <a:pt x="1766" y="1044"/>
                    </a:lnTo>
                    <a:lnTo>
                      <a:pt x="2615" y="0"/>
                    </a:lnTo>
                    <a:lnTo>
                      <a:pt x="19000" y="102"/>
                    </a:lnTo>
                    <a:lnTo>
                      <a:pt x="19848" y="1157"/>
                    </a:lnTo>
                    <a:lnTo>
                      <a:pt x="21250" y="5363"/>
                    </a:lnTo>
                    <a:lnTo>
                      <a:pt x="21600" y="7897"/>
                    </a:lnTo>
                    <a:lnTo>
                      <a:pt x="21596" y="13834"/>
                    </a:lnTo>
                    <a:lnTo>
                      <a:pt x="21243" y="16366"/>
                    </a:lnTo>
                    <a:lnTo>
                      <a:pt x="19834" y="20554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26" name="Shape 226"/>
              <p:cNvSpPr/>
              <p:nvPr/>
            </p:nvSpPr>
            <p:spPr>
              <a:xfrm>
                <a:off x="228686" y="470"/>
                <a:ext cx="28593" cy="12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501"/>
                    </a:lnTo>
                    <a:lnTo>
                      <a:pt x="1753" y="20446"/>
                    </a:lnTo>
                    <a:lnTo>
                      <a:pt x="350" y="16239"/>
                    </a:lnTo>
                    <a:lnTo>
                      <a:pt x="0" y="13702"/>
                    </a:lnTo>
                    <a:lnTo>
                      <a:pt x="5" y="7765"/>
                    </a:lnTo>
                    <a:lnTo>
                      <a:pt x="357" y="5232"/>
                    </a:lnTo>
                    <a:lnTo>
                      <a:pt x="1766" y="1044"/>
                    </a:lnTo>
                    <a:lnTo>
                      <a:pt x="2615" y="0"/>
                    </a:lnTo>
                    <a:lnTo>
                      <a:pt x="19000" y="99"/>
                    </a:lnTo>
                    <a:lnTo>
                      <a:pt x="19847" y="1154"/>
                    </a:lnTo>
                    <a:lnTo>
                      <a:pt x="21250" y="5361"/>
                    </a:lnTo>
                    <a:lnTo>
                      <a:pt x="21600" y="7898"/>
                    </a:lnTo>
                    <a:lnTo>
                      <a:pt x="21595" y="13835"/>
                    </a:lnTo>
                    <a:lnTo>
                      <a:pt x="21243" y="16368"/>
                    </a:lnTo>
                    <a:lnTo>
                      <a:pt x="19834" y="20556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27" name="Shape 227"/>
              <p:cNvSpPr/>
              <p:nvPr/>
            </p:nvSpPr>
            <p:spPr>
              <a:xfrm>
                <a:off x="266801" y="549"/>
                <a:ext cx="28592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498"/>
                    </a:lnTo>
                    <a:lnTo>
                      <a:pt x="1752" y="20443"/>
                    </a:lnTo>
                    <a:lnTo>
                      <a:pt x="350" y="16237"/>
                    </a:lnTo>
                    <a:lnTo>
                      <a:pt x="0" y="13703"/>
                    </a:lnTo>
                    <a:lnTo>
                      <a:pt x="4" y="7764"/>
                    </a:lnTo>
                    <a:lnTo>
                      <a:pt x="357" y="5234"/>
                    </a:lnTo>
                    <a:lnTo>
                      <a:pt x="1766" y="1044"/>
                    </a:lnTo>
                    <a:lnTo>
                      <a:pt x="2615" y="0"/>
                    </a:lnTo>
                    <a:lnTo>
                      <a:pt x="19000" y="102"/>
                    </a:lnTo>
                    <a:lnTo>
                      <a:pt x="19848" y="1157"/>
                    </a:lnTo>
                    <a:lnTo>
                      <a:pt x="21250" y="5363"/>
                    </a:lnTo>
                    <a:lnTo>
                      <a:pt x="21600" y="7897"/>
                    </a:lnTo>
                    <a:lnTo>
                      <a:pt x="21596" y="13834"/>
                    </a:lnTo>
                    <a:lnTo>
                      <a:pt x="21243" y="16366"/>
                    </a:lnTo>
                    <a:lnTo>
                      <a:pt x="19834" y="20556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28" name="Shape 228"/>
              <p:cNvSpPr/>
              <p:nvPr/>
            </p:nvSpPr>
            <p:spPr>
              <a:xfrm>
                <a:off x="304915" y="627"/>
                <a:ext cx="28593" cy="12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501"/>
                    </a:lnTo>
                    <a:lnTo>
                      <a:pt x="1753" y="20446"/>
                    </a:lnTo>
                    <a:lnTo>
                      <a:pt x="350" y="16239"/>
                    </a:lnTo>
                    <a:lnTo>
                      <a:pt x="0" y="13702"/>
                    </a:lnTo>
                    <a:lnTo>
                      <a:pt x="5" y="7765"/>
                    </a:lnTo>
                    <a:lnTo>
                      <a:pt x="357" y="5232"/>
                    </a:lnTo>
                    <a:lnTo>
                      <a:pt x="1766" y="1044"/>
                    </a:lnTo>
                    <a:lnTo>
                      <a:pt x="2615" y="0"/>
                    </a:lnTo>
                    <a:lnTo>
                      <a:pt x="19000" y="99"/>
                    </a:lnTo>
                    <a:lnTo>
                      <a:pt x="19847" y="1154"/>
                    </a:lnTo>
                    <a:lnTo>
                      <a:pt x="21250" y="5361"/>
                    </a:lnTo>
                    <a:lnTo>
                      <a:pt x="21600" y="7898"/>
                    </a:lnTo>
                    <a:lnTo>
                      <a:pt x="21595" y="13835"/>
                    </a:lnTo>
                    <a:lnTo>
                      <a:pt x="21243" y="16368"/>
                    </a:lnTo>
                    <a:lnTo>
                      <a:pt x="19834" y="20556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29" name="Shape 229"/>
              <p:cNvSpPr/>
              <p:nvPr/>
            </p:nvSpPr>
            <p:spPr>
              <a:xfrm>
                <a:off x="343030" y="706"/>
                <a:ext cx="28592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498"/>
                    </a:lnTo>
                    <a:lnTo>
                      <a:pt x="1752" y="20443"/>
                    </a:lnTo>
                    <a:lnTo>
                      <a:pt x="350" y="16237"/>
                    </a:lnTo>
                    <a:lnTo>
                      <a:pt x="0" y="13703"/>
                    </a:lnTo>
                    <a:lnTo>
                      <a:pt x="4" y="7766"/>
                    </a:lnTo>
                    <a:lnTo>
                      <a:pt x="357" y="5234"/>
                    </a:lnTo>
                    <a:lnTo>
                      <a:pt x="1766" y="1044"/>
                    </a:lnTo>
                    <a:lnTo>
                      <a:pt x="2615" y="0"/>
                    </a:lnTo>
                    <a:lnTo>
                      <a:pt x="19000" y="102"/>
                    </a:lnTo>
                    <a:lnTo>
                      <a:pt x="19848" y="1157"/>
                    </a:lnTo>
                    <a:lnTo>
                      <a:pt x="21250" y="5363"/>
                    </a:lnTo>
                    <a:lnTo>
                      <a:pt x="21600" y="7897"/>
                    </a:lnTo>
                    <a:lnTo>
                      <a:pt x="21596" y="13834"/>
                    </a:lnTo>
                    <a:lnTo>
                      <a:pt x="21243" y="16366"/>
                    </a:lnTo>
                    <a:lnTo>
                      <a:pt x="19834" y="20556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30" name="Shape 230"/>
              <p:cNvSpPr/>
              <p:nvPr/>
            </p:nvSpPr>
            <p:spPr>
              <a:xfrm>
                <a:off x="381144" y="784"/>
                <a:ext cx="28593" cy="12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501"/>
                    </a:lnTo>
                    <a:lnTo>
                      <a:pt x="1753" y="20446"/>
                    </a:lnTo>
                    <a:lnTo>
                      <a:pt x="350" y="16239"/>
                    </a:lnTo>
                    <a:lnTo>
                      <a:pt x="0" y="13702"/>
                    </a:lnTo>
                    <a:lnTo>
                      <a:pt x="5" y="7765"/>
                    </a:lnTo>
                    <a:lnTo>
                      <a:pt x="357" y="5232"/>
                    </a:lnTo>
                    <a:lnTo>
                      <a:pt x="1766" y="1044"/>
                    </a:lnTo>
                    <a:lnTo>
                      <a:pt x="2615" y="0"/>
                    </a:lnTo>
                    <a:lnTo>
                      <a:pt x="19000" y="99"/>
                    </a:lnTo>
                    <a:lnTo>
                      <a:pt x="19847" y="1154"/>
                    </a:lnTo>
                    <a:lnTo>
                      <a:pt x="21250" y="5361"/>
                    </a:lnTo>
                    <a:lnTo>
                      <a:pt x="21600" y="7898"/>
                    </a:lnTo>
                    <a:lnTo>
                      <a:pt x="21595" y="13835"/>
                    </a:lnTo>
                    <a:lnTo>
                      <a:pt x="21243" y="16368"/>
                    </a:lnTo>
                    <a:lnTo>
                      <a:pt x="19834" y="20556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31" name="Shape 231"/>
              <p:cNvSpPr/>
              <p:nvPr/>
            </p:nvSpPr>
            <p:spPr>
              <a:xfrm>
                <a:off x="419259" y="863"/>
                <a:ext cx="28592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498"/>
                    </a:lnTo>
                    <a:lnTo>
                      <a:pt x="1752" y="20443"/>
                    </a:lnTo>
                    <a:lnTo>
                      <a:pt x="350" y="16237"/>
                    </a:lnTo>
                    <a:lnTo>
                      <a:pt x="0" y="13703"/>
                    </a:lnTo>
                    <a:lnTo>
                      <a:pt x="4" y="7766"/>
                    </a:lnTo>
                    <a:lnTo>
                      <a:pt x="357" y="5234"/>
                    </a:lnTo>
                    <a:lnTo>
                      <a:pt x="1766" y="1044"/>
                    </a:lnTo>
                    <a:lnTo>
                      <a:pt x="2615" y="0"/>
                    </a:lnTo>
                    <a:lnTo>
                      <a:pt x="19000" y="102"/>
                    </a:lnTo>
                    <a:lnTo>
                      <a:pt x="19848" y="1157"/>
                    </a:lnTo>
                    <a:lnTo>
                      <a:pt x="21250" y="5363"/>
                    </a:lnTo>
                    <a:lnTo>
                      <a:pt x="21600" y="7897"/>
                    </a:lnTo>
                    <a:lnTo>
                      <a:pt x="21596" y="13834"/>
                    </a:lnTo>
                    <a:lnTo>
                      <a:pt x="21243" y="16366"/>
                    </a:lnTo>
                    <a:lnTo>
                      <a:pt x="19834" y="20556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32" name="Shape 232"/>
              <p:cNvSpPr/>
              <p:nvPr/>
            </p:nvSpPr>
            <p:spPr>
              <a:xfrm>
                <a:off x="457373" y="941"/>
                <a:ext cx="28593" cy="12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501"/>
                    </a:lnTo>
                    <a:lnTo>
                      <a:pt x="1753" y="20446"/>
                    </a:lnTo>
                    <a:lnTo>
                      <a:pt x="350" y="16239"/>
                    </a:lnTo>
                    <a:lnTo>
                      <a:pt x="0" y="13702"/>
                    </a:lnTo>
                    <a:lnTo>
                      <a:pt x="5" y="7765"/>
                    </a:lnTo>
                    <a:lnTo>
                      <a:pt x="357" y="5232"/>
                    </a:lnTo>
                    <a:lnTo>
                      <a:pt x="1766" y="1044"/>
                    </a:lnTo>
                    <a:lnTo>
                      <a:pt x="2615" y="0"/>
                    </a:lnTo>
                    <a:lnTo>
                      <a:pt x="19000" y="99"/>
                    </a:lnTo>
                    <a:lnTo>
                      <a:pt x="19847" y="1154"/>
                    </a:lnTo>
                    <a:lnTo>
                      <a:pt x="21250" y="5361"/>
                    </a:lnTo>
                    <a:lnTo>
                      <a:pt x="21600" y="7898"/>
                    </a:lnTo>
                    <a:lnTo>
                      <a:pt x="21595" y="13835"/>
                    </a:lnTo>
                    <a:lnTo>
                      <a:pt x="21243" y="16368"/>
                    </a:lnTo>
                    <a:lnTo>
                      <a:pt x="19834" y="20556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33" name="Shape 233"/>
              <p:cNvSpPr/>
              <p:nvPr/>
            </p:nvSpPr>
            <p:spPr>
              <a:xfrm>
                <a:off x="495488" y="1020"/>
                <a:ext cx="28592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498"/>
                    </a:lnTo>
                    <a:lnTo>
                      <a:pt x="1752" y="20443"/>
                    </a:lnTo>
                    <a:lnTo>
                      <a:pt x="350" y="16237"/>
                    </a:lnTo>
                    <a:lnTo>
                      <a:pt x="0" y="13703"/>
                    </a:lnTo>
                    <a:lnTo>
                      <a:pt x="4" y="7766"/>
                    </a:lnTo>
                    <a:lnTo>
                      <a:pt x="357" y="5234"/>
                    </a:lnTo>
                    <a:lnTo>
                      <a:pt x="1766" y="1044"/>
                    </a:lnTo>
                    <a:lnTo>
                      <a:pt x="2615" y="0"/>
                    </a:lnTo>
                    <a:lnTo>
                      <a:pt x="19000" y="102"/>
                    </a:lnTo>
                    <a:lnTo>
                      <a:pt x="19847" y="1157"/>
                    </a:lnTo>
                    <a:lnTo>
                      <a:pt x="21250" y="5363"/>
                    </a:lnTo>
                    <a:lnTo>
                      <a:pt x="21600" y="7897"/>
                    </a:lnTo>
                    <a:lnTo>
                      <a:pt x="21596" y="13836"/>
                    </a:lnTo>
                    <a:lnTo>
                      <a:pt x="21243" y="16366"/>
                    </a:lnTo>
                    <a:lnTo>
                      <a:pt x="19834" y="20556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34" name="Shape 234"/>
              <p:cNvSpPr/>
              <p:nvPr/>
            </p:nvSpPr>
            <p:spPr>
              <a:xfrm>
                <a:off x="533602" y="1098"/>
                <a:ext cx="28593" cy="12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501"/>
                    </a:lnTo>
                    <a:lnTo>
                      <a:pt x="1753" y="20446"/>
                    </a:lnTo>
                    <a:lnTo>
                      <a:pt x="350" y="16239"/>
                    </a:lnTo>
                    <a:lnTo>
                      <a:pt x="0" y="13702"/>
                    </a:lnTo>
                    <a:lnTo>
                      <a:pt x="5" y="7765"/>
                    </a:lnTo>
                    <a:lnTo>
                      <a:pt x="357" y="5232"/>
                    </a:lnTo>
                    <a:lnTo>
                      <a:pt x="1766" y="1044"/>
                    </a:lnTo>
                    <a:lnTo>
                      <a:pt x="2615" y="0"/>
                    </a:lnTo>
                    <a:lnTo>
                      <a:pt x="19000" y="99"/>
                    </a:lnTo>
                    <a:lnTo>
                      <a:pt x="19847" y="1154"/>
                    </a:lnTo>
                    <a:lnTo>
                      <a:pt x="21250" y="5361"/>
                    </a:lnTo>
                    <a:lnTo>
                      <a:pt x="21600" y="7898"/>
                    </a:lnTo>
                    <a:lnTo>
                      <a:pt x="21595" y="13835"/>
                    </a:lnTo>
                    <a:lnTo>
                      <a:pt x="21243" y="16368"/>
                    </a:lnTo>
                    <a:lnTo>
                      <a:pt x="19834" y="20556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35" name="Shape 235"/>
              <p:cNvSpPr/>
              <p:nvPr/>
            </p:nvSpPr>
            <p:spPr>
              <a:xfrm>
                <a:off x="571717" y="1177"/>
                <a:ext cx="28592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498"/>
                    </a:lnTo>
                    <a:lnTo>
                      <a:pt x="1752" y="20443"/>
                    </a:lnTo>
                    <a:lnTo>
                      <a:pt x="350" y="16237"/>
                    </a:lnTo>
                    <a:lnTo>
                      <a:pt x="0" y="13703"/>
                    </a:lnTo>
                    <a:lnTo>
                      <a:pt x="4" y="7766"/>
                    </a:lnTo>
                    <a:lnTo>
                      <a:pt x="357" y="5234"/>
                    </a:lnTo>
                    <a:lnTo>
                      <a:pt x="1766" y="1046"/>
                    </a:lnTo>
                    <a:lnTo>
                      <a:pt x="2615" y="0"/>
                    </a:lnTo>
                    <a:lnTo>
                      <a:pt x="19000" y="102"/>
                    </a:lnTo>
                    <a:lnTo>
                      <a:pt x="19848" y="1157"/>
                    </a:lnTo>
                    <a:lnTo>
                      <a:pt x="21250" y="5363"/>
                    </a:lnTo>
                    <a:lnTo>
                      <a:pt x="21600" y="7900"/>
                    </a:lnTo>
                    <a:lnTo>
                      <a:pt x="21596" y="13836"/>
                    </a:lnTo>
                    <a:lnTo>
                      <a:pt x="21243" y="16366"/>
                    </a:lnTo>
                    <a:lnTo>
                      <a:pt x="19834" y="20556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36" name="Shape 236"/>
              <p:cNvSpPr/>
              <p:nvPr/>
            </p:nvSpPr>
            <p:spPr>
              <a:xfrm>
                <a:off x="609831" y="1255"/>
                <a:ext cx="28593" cy="12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501"/>
                    </a:lnTo>
                    <a:lnTo>
                      <a:pt x="1753" y="20446"/>
                    </a:lnTo>
                    <a:lnTo>
                      <a:pt x="350" y="16239"/>
                    </a:lnTo>
                    <a:lnTo>
                      <a:pt x="0" y="13702"/>
                    </a:lnTo>
                    <a:lnTo>
                      <a:pt x="5" y="7765"/>
                    </a:lnTo>
                    <a:lnTo>
                      <a:pt x="357" y="5235"/>
                    </a:lnTo>
                    <a:lnTo>
                      <a:pt x="1766" y="1044"/>
                    </a:lnTo>
                    <a:lnTo>
                      <a:pt x="2615" y="0"/>
                    </a:lnTo>
                    <a:lnTo>
                      <a:pt x="19000" y="99"/>
                    </a:lnTo>
                    <a:lnTo>
                      <a:pt x="19847" y="1154"/>
                    </a:lnTo>
                    <a:lnTo>
                      <a:pt x="21250" y="5361"/>
                    </a:lnTo>
                    <a:lnTo>
                      <a:pt x="21600" y="7898"/>
                    </a:lnTo>
                    <a:lnTo>
                      <a:pt x="21595" y="13835"/>
                    </a:lnTo>
                    <a:lnTo>
                      <a:pt x="21243" y="16368"/>
                    </a:lnTo>
                    <a:lnTo>
                      <a:pt x="19834" y="20556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37" name="Shape 237"/>
              <p:cNvSpPr/>
              <p:nvPr/>
            </p:nvSpPr>
            <p:spPr>
              <a:xfrm>
                <a:off x="647946" y="1334"/>
                <a:ext cx="28592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498"/>
                    </a:lnTo>
                    <a:lnTo>
                      <a:pt x="1752" y="20443"/>
                    </a:lnTo>
                    <a:lnTo>
                      <a:pt x="350" y="16237"/>
                    </a:lnTo>
                    <a:lnTo>
                      <a:pt x="0" y="13703"/>
                    </a:lnTo>
                    <a:lnTo>
                      <a:pt x="4" y="7766"/>
                    </a:lnTo>
                    <a:lnTo>
                      <a:pt x="357" y="5234"/>
                    </a:lnTo>
                    <a:lnTo>
                      <a:pt x="1766" y="1046"/>
                    </a:lnTo>
                    <a:lnTo>
                      <a:pt x="2615" y="0"/>
                    </a:lnTo>
                    <a:lnTo>
                      <a:pt x="19000" y="102"/>
                    </a:lnTo>
                    <a:lnTo>
                      <a:pt x="19847" y="1157"/>
                    </a:lnTo>
                    <a:lnTo>
                      <a:pt x="21250" y="5363"/>
                    </a:lnTo>
                    <a:lnTo>
                      <a:pt x="21600" y="7900"/>
                    </a:lnTo>
                    <a:lnTo>
                      <a:pt x="21596" y="13836"/>
                    </a:lnTo>
                    <a:lnTo>
                      <a:pt x="21243" y="16366"/>
                    </a:lnTo>
                    <a:lnTo>
                      <a:pt x="19834" y="20556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38" name="Shape 238"/>
              <p:cNvSpPr/>
              <p:nvPr/>
            </p:nvSpPr>
            <p:spPr>
              <a:xfrm>
                <a:off x="686060" y="1412"/>
                <a:ext cx="28593" cy="12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501"/>
                    </a:lnTo>
                    <a:lnTo>
                      <a:pt x="1753" y="20446"/>
                    </a:lnTo>
                    <a:lnTo>
                      <a:pt x="350" y="16239"/>
                    </a:lnTo>
                    <a:lnTo>
                      <a:pt x="0" y="13702"/>
                    </a:lnTo>
                    <a:lnTo>
                      <a:pt x="5" y="7765"/>
                    </a:lnTo>
                    <a:lnTo>
                      <a:pt x="357" y="5235"/>
                    </a:lnTo>
                    <a:lnTo>
                      <a:pt x="1766" y="1044"/>
                    </a:lnTo>
                    <a:lnTo>
                      <a:pt x="2615" y="0"/>
                    </a:lnTo>
                    <a:lnTo>
                      <a:pt x="19000" y="99"/>
                    </a:lnTo>
                    <a:lnTo>
                      <a:pt x="19847" y="1154"/>
                    </a:lnTo>
                    <a:lnTo>
                      <a:pt x="21250" y="5363"/>
                    </a:lnTo>
                    <a:lnTo>
                      <a:pt x="21600" y="7898"/>
                    </a:lnTo>
                    <a:lnTo>
                      <a:pt x="21595" y="13835"/>
                    </a:lnTo>
                    <a:lnTo>
                      <a:pt x="21243" y="16368"/>
                    </a:lnTo>
                    <a:lnTo>
                      <a:pt x="19834" y="20556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39" name="Shape 239"/>
              <p:cNvSpPr/>
              <p:nvPr/>
            </p:nvSpPr>
            <p:spPr>
              <a:xfrm>
                <a:off x="724175" y="1491"/>
                <a:ext cx="28592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498"/>
                    </a:lnTo>
                    <a:lnTo>
                      <a:pt x="1752" y="20443"/>
                    </a:lnTo>
                    <a:lnTo>
                      <a:pt x="350" y="16237"/>
                    </a:lnTo>
                    <a:lnTo>
                      <a:pt x="0" y="13703"/>
                    </a:lnTo>
                    <a:lnTo>
                      <a:pt x="4" y="7766"/>
                    </a:lnTo>
                    <a:lnTo>
                      <a:pt x="357" y="5234"/>
                    </a:lnTo>
                    <a:lnTo>
                      <a:pt x="1766" y="1046"/>
                    </a:lnTo>
                    <a:lnTo>
                      <a:pt x="2615" y="0"/>
                    </a:lnTo>
                    <a:lnTo>
                      <a:pt x="19000" y="102"/>
                    </a:lnTo>
                    <a:lnTo>
                      <a:pt x="19847" y="1157"/>
                    </a:lnTo>
                    <a:lnTo>
                      <a:pt x="21250" y="5363"/>
                    </a:lnTo>
                    <a:lnTo>
                      <a:pt x="21600" y="7900"/>
                    </a:lnTo>
                    <a:lnTo>
                      <a:pt x="21596" y="13836"/>
                    </a:lnTo>
                    <a:lnTo>
                      <a:pt x="21243" y="16366"/>
                    </a:lnTo>
                    <a:lnTo>
                      <a:pt x="19834" y="20556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40" name="Shape 240"/>
              <p:cNvSpPr/>
              <p:nvPr/>
            </p:nvSpPr>
            <p:spPr>
              <a:xfrm>
                <a:off x="762289" y="1570"/>
                <a:ext cx="28593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498"/>
                    </a:lnTo>
                    <a:lnTo>
                      <a:pt x="1753" y="20443"/>
                    </a:lnTo>
                    <a:lnTo>
                      <a:pt x="350" y="16237"/>
                    </a:lnTo>
                    <a:lnTo>
                      <a:pt x="0" y="13700"/>
                    </a:lnTo>
                    <a:lnTo>
                      <a:pt x="5" y="7764"/>
                    </a:lnTo>
                    <a:lnTo>
                      <a:pt x="357" y="5234"/>
                    </a:lnTo>
                    <a:lnTo>
                      <a:pt x="1766" y="1044"/>
                    </a:lnTo>
                    <a:lnTo>
                      <a:pt x="2615" y="0"/>
                    </a:lnTo>
                    <a:lnTo>
                      <a:pt x="19000" y="102"/>
                    </a:lnTo>
                    <a:lnTo>
                      <a:pt x="19847" y="1154"/>
                    </a:lnTo>
                    <a:lnTo>
                      <a:pt x="21250" y="5363"/>
                    </a:lnTo>
                    <a:lnTo>
                      <a:pt x="21600" y="7897"/>
                    </a:lnTo>
                    <a:lnTo>
                      <a:pt x="21595" y="13834"/>
                    </a:lnTo>
                    <a:lnTo>
                      <a:pt x="21243" y="16366"/>
                    </a:lnTo>
                    <a:lnTo>
                      <a:pt x="19834" y="20554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41" name="Shape 241"/>
              <p:cNvSpPr/>
              <p:nvPr/>
            </p:nvSpPr>
            <p:spPr>
              <a:xfrm>
                <a:off x="800404" y="1648"/>
                <a:ext cx="28592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498"/>
                    </a:lnTo>
                    <a:lnTo>
                      <a:pt x="1752" y="20443"/>
                    </a:lnTo>
                    <a:lnTo>
                      <a:pt x="350" y="16237"/>
                    </a:lnTo>
                    <a:lnTo>
                      <a:pt x="0" y="13703"/>
                    </a:lnTo>
                    <a:lnTo>
                      <a:pt x="4" y="7766"/>
                    </a:lnTo>
                    <a:lnTo>
                      <a:pt x="357" y="5234"/>
                    </a:lnTo>
                    <a:lnTo>
                      <a:pt x="1766" y="1046"/>
                    </a:lnTo>
                    <a:lnTo>
                      <a:pt x="2615" y="0"/>
                    </a:lnTo>
                    <a:lnTo>
                      <a:pt x="19000" y="102"/>
                    </a:lnTo>
                    <a:lnTo>
                      <a:pt x="19847" y="1157"/>
                    </a:lnTo>
                    <a:lnTo>
                      <a:pt x="21250" y="5363"/>
                    </a:lnTo>
                    <a:lnTo>
                      <a:pt x="21600" y="7900"/>
                    </a:lnTo>
                    <a:lnTo>
                      <a:pt x="21596" y="13836"/>
                    </a:lnTo>
                    <a:lnTo>
                      <a:pt x="21243" y="16366"/>
                    </a:lnTo>
                    <a:lnTo>
                      <a:pt x="19834" y="20556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42" name="Shape 242"/>
              <p:cNvSpPr/>
              <p:nvPr/>
            </p:nvSpPr>
            <p:spPr>
              <a:xfrm>
                <a:off x="838518" y="1727"/>
                <a:ext cx="28592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498"/>
                    </a:lnTo>
                    <a:lnTo>
                      <a:pt x="1753" y="20443"/>
                    </a:lnTo>
                    <a:lnTo>
                      <a:pt x="350" y="16237"/>
                    </a:lnTo>
                    <a:lnTo>
                      <a:pt x="0" y="13700"/>
                    </a:lnTo>
                    <a:lnTo>
                      <a:pt x="5" y="7764"/>
                    </a:lnTo>
                    <a:lnTo>
                      <a:pt x="357" y="5234"/>
                    </a:lnTo>
                    <a:lnTo>
                      <a:pt x="1766" y="1044"/>
                    </a:lnTo>
                    <a:lnTo>
                      <a:pt x="2615" y="0"/>
                    </a:lnTo>
                    <a:lnTo>
                      <a:pt x="19000" y="102"/>
                    </a:lnTo>
                    <a:lnTo>
                      <a:pt x="19848" y="1154"/>
                    </a:lnTo>
                    <a:lnTo>
                      <a:pt x="21251" y="5363"/>
                    </a:lnTo>
                    <a:lnTo>
                      <a:pt x="21600" y="7897"/>
                    </a:lnTo>
                    <a:lnTo>
                      <a:pt x="21596" y="13834"/>
                    </a:lnTo>
                    <a:lnTo>
                      <a:pt x="21243" y="16366"/>
                    </a:lnTo>
                    <a:lnTo>
                      <a:pt x="19834" y="20554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43" name="Shape 243"/>
              <p:cNvSpPr/>
              <p:nvPr/>
            </p:nvSpPr>
            <p:spPr>
              <a:xfrm>
                <a:off x="876633" y="1805"/>
                <a:ext cx="28592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498"/>
                    </a:lnTo>
                    <a:lnTo>
                      <a:pt x="1752" y="20443"/>
                    </a:lnTo>
                    <a:lnTo>
                      <a:pt x="350" y="16237"/>
                    </a:lnTo>
                    <a:lnTo>
                      <a:pt x="0" y="13703"/>
                    </a:lnTo>
                    <a:lnTo>
                      <a:pt x="4" y="7766"/>
                    </a:lnTo>
                    <a:lnTo>
                      <a:pt x="357" y="5234"/>
                    </a:lnTo>
                    <a:lnTo>
                      <a:pt x="1766" y="1046"/>
                    </a:lnTo>
                    <a:lnTo>
                      <a:pt x="2615" y="0"/>
                    </a:lnTo>
                    <a:lnTo>
                      <a:pt x="19000" y="102"/>
                    </a:lnTo>
                    <a:lnTo>
                      <a:pt x="19847" y="1157"/>
                    </a:lnTo>
                    <a:lnTo>
                      <a:pt x="21250" y="5363"/>
                    </a:lnTo>
                    <a:lnTo>
                      <a:pt x="21600" y="7900"/>
                    </a:lnTo>
                    <a:lnTo>
                      <a:pt x="21596" y="13836"/>
                    </a:lnTo>
                    <a:lnTo>
                      <a:pt x="21243" y="16366"/>
                    </a:lnTo>
                    <a:lnTo>
                      <a:pt x="19834" y="20556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44" name="Shape 244"/>
              <p:cNvSpPr/>
              <p:nvPr/>
            </p:nvSpPr>
            <p:spPr>
              <a:xfrm>
                <a:off x="914747" y="1884"/>
                <a:ext cx="28592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498"/>
                    </a:lnTo>
                    <a:lnTo>
                      <a:pt x="1753" y="20443"/>
                    </a:lnTo>
                    <a:lnTo>
                      <a:pt x="350" y="16237"/>
                    </a:lnTo>
                    <a:lnTo>
                      <a:pt x="0" y="13700"/>
                    </a:lnTo>
                    <a:lnTo>
                      <a:pt x="5" y="7764"/>
                    </a:lnTo>
                    <a:lnTo>
                      <a:pt x="357" y="5234"/>
                    </a:lnTo>
                    <a:lnTo>
                      <a:pt x="1766" y="1044"/>
                    </a:lnTo>
                    <a:lnTo>
                      <a:pt x="2615" y="0"/>
                    </a:lnTo>
                    <a:lnTo>
                      <a:pt x="19000" y="102"/>
                    </a:lnTo>
                    <a:lnTo>
                      <a:pt x="19848" y="1154"/>
                    </a:lnTo>
                    <a:lnTo>
                      <a:pt x="21251" y="5363"/>
                    </a:lnTo>
                    <a:lnTo>
                      <a:pt x="21600" y="7897"/>
                    </a:lnTo>
                    <a:lnTo>
                      <a:pt x="21596" y="13834"/>
                    </a:lnTo>
                    <a:lnTo>
                      <a:pt x="21243" y="16366"/>
                    </a:lnTo>
                    <a:lnTo>
                      <a:pt x="19834" y="20554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45" name="Shape 245"/>
              <p:cNvSpPr/>
              <p:nvPr/>
            </p:nvSpPr>
            <p:spPr>
              <a:xfrm>
                <a:off x="952862" y="1962"/>
                <a:ext cx="28592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498"/>
                    </a:lnTo>
                    <a:lnTo>
                      <a:pt x="1752" y="20446"/>
                    </a:lnTo>
                    <a:lnTo>
                      <a:pt x="349" y="16237"/>
                    </a:lnTo>
                    <a:lnTo>
                      <a:pt x="0" y="13703"/>
                    </a:lnTo>
                    <a:lnTo>
                      <a:pt x="4" y="7766"/>
                    </a:lnTo>
                    <a:lnTo>
                      <a:pt x="357" y="5234"/>
                    </a:lnTo>
                    <a:lnTo>
                      <a:pt x="1766" y="1046"/>
                    </a:lnTo>
                    <a:lnTo>
                      <a:pt x="2615" y="0"/>
                    </a:lnTo>
                    <a:lnTo>
                      <a:pt x="19000" y="102"/>
                    </a:lnTo>
                    <a:lnTo>
                      <a:pt x="19847" y="1157"/>
                    </a:lnTo>
                    <a:lnTo>
                      <a:pt x="21250" y="5363"/>
                    </a:lnTo>
                    <a:lnTo>
                      <a:pt x="21600" y="7900"/>
                    </a:lnTo>
                    <a:lnTo>
                      <a:pt x="21596" y="13836"/>
                    </a:lnTo>
                    <a:lnTo>
                      <a:pt x="21243" y="16366"/>
                    </a:lnTo>
                    <a:lnTo>
                      <a:pt x="19834" y="20556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46" name="Shape 246"/>
              <p:cNvSpPr/>
              <p:nvPr/>
            </p:nvSpPr>
            <p:spPr>
              <a:xfrm>
                <a:off x="990976" y="2041"/>
                <a:ext cx="28592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498"/>
                    </a:lnTo>
                    <a:lnTo>
                      <a:pt x="1753" y="20443"/>
                    </a:lnTo>
                    <a:lnTo>
                      <a:pt x="350" y="16237"/>
                    </a:lnTo>
                    <a:lnTo>
                      <a:pt x="0" y="13700"/>
                    </a:lnTo>
                    <a:lnTo>
                      <a:pt x="5" y="7764"/>
                    </a:lnTo>
                    <a:lnTo>
                      <a:pt x="357" y="5234"/>
                    </a:lnTo>
                    <a:lnTo>
                      <a:pt x="1766" y="1044"/>
                    </a:lnTo>
                    <a:lnTo>
                      <a:pt x="2615" y="0"/>
                    </a:lnTo>
                    <a:lnTo>
                      <a:pt x="19000" y="102"/>
                    </a:lnTo>
                    <a:lnTo>
                      <a:pt x="19848" y="1157"/>
                    </a:lnTo>
                    <a:lnTo>
                      <a:pt x="21251" y="5363"/>
                    </a:lnTo>
                    <a:lnTo>
                      <a:pt x="21600" y="7897"/>
                    </a:lnTo>
                    <a:lnTo>
                      <a:pt x="21596" y="13834"/>
                    </a:lnTo>
                    <a:lnTo>
                      <a:pt x="21243" y="16366"/>
                    </a:lnTo>
                    <a:lnTo>
                      <a:pt x="19834" y="20554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47" name="Shape 247"/>
              <p:cNvSpPr/>
              <p:nvPr/>
            </p:nvSpPr>
            <p:spPr>
              <a:xfrm>
                <a:off x="1029091" y="2119"/>
                <a:ext cx="28592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498"/>
                    </a:lnTo>
                    <a:lnTo>
                      <a:pt x="1752" y="20446"/>
                    </a:lnTo>
                    <a:lnTo>
                      <a:pt x="349" y="16237"/>
                    </a:lnTo>
                    <a:lnTo>
                      <a:pt x="0" y="13703"/>
                    </a:lnTo>
                    <a:lnTo>
                      <a:pt x="4" y="7766"/>
                    </a:lnTo>
                    <a:lnTo>
                      <a:pt x="357" y="5234"/>
                    </a:lnTo>
                    <a:lnTo>
                      <a:pt x="1766" y="1046"/>
                    </a:lnTo>
                    <a:lnTo>
                      <a:pt x="2615" y="0"/>
                    </a:lnTo>
                    <a:lnTo>
                      <a:pt x="19000" y="102"/>
                    </a:lnTo>
                    <a:lnTo>
                      <a:pt x="19847" y="1157"/>
                    </a:lnTo>
                    <a:lnTo>
                      <a:pt x="21250" y="5363"/>
                    </a:lnTo>
                    <a:lnTo>
                      <a:pt x="21600" y="7900"/>
                    </a:lnTo>
                    <a:lnTo>
                      <a:pt x="21596" y="13836"/>
                    </a:lnTo>
                    <a:lnTo>
                      <a:pt x="21243" y="16366"/>
                    </a:lnTo>
                    <a:lnTo>
                      <a:pt x="19834" y="20556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48" name="Shape 248"/>
              <p:cNvSpPr/>
              <p:nvPr/>
            </p:nvSpPr>
            <p:spPr>
              <a:xfrm>
                <a:off x="1067205" y="2198"/>
                <a:ext cx="28592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498"/>
                    </a:lnTo>
                    <a:lnTo>
                      <a:pt x="1753" y="20443"/>
                    </a:lnTo>
                    <a:lnTo>
                      <a:pt x="350" y="16237"/>
                    </a:lnTo>
                    <a:lnTo>
                      <a:pt x="0" y="13700"/>
                    </a:lnTo>
                    <a:lnTo>
                      <a:pt x="5" y="7764"/>
                    </a:lnTo>
                    <a:lnTo>
                      <a:pt x="357" y="5234"/>
                    </a:lnTo>
                    <a:lnTo>
                      <a:pt x="1766" y="1044"/>
                    </a:lnTo>
                    <a:lnTo>
                      <a:pt x="2615" y="0"/>
                    </a:lnTo>
                    <a:lnTo>
                      <a:pt x="19000" y="102"/>
                    </a:lnTo>
                    <a:lnTo>
                      <a:pt x="19848" y="1157"/>
                    </a:lnTo>
                    <a:lnTo>
                      <a:pt x="21251" y="5363"/>
                    </a:lnTo>
                    <a:lnTo>
                      <a:pt x="21600" y="7897"/>
                    </a:lnTo>
                    <a:lnTo>
                      <a:pt x="21596" y="13834"/>
                    </a:lnTo>
                    <a:lnTo>
                      <a:pt x="21243" y="16366"/>
                    </a:lnTo>
                    <a:lnTo>
                      <a:pt x="19834" y="20554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49" name="Shape 249"/>
              <p:cNvSpPr/>
              <p:nvPr/>
            </p:nvSpPr>
            <p:spPr>
              <a:xfrm>
                <a:off x="1105320" y="2276"/>
                <a:ext cx="28592" cy="12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498"/>
                    </a:lnTo>
                    <a:lnTo>
                      <a:pt x="1752" y="20446"/>
                    </a:lnTo>
                    <a:lnTo>
                      <a:pt x="349" y="16237"/>
                    </a:lnTo>
                    <a:lnTo>
                      <a:pt x="0" y="13702"/>
                    </a:lnTo>
                    <a:lnTo>
                      <a:pt x="4" y="7765"/>
                    </a:lnTo>
                    <a:lnTo>
                      <a:pt x="357" y="5232"/>
                    </a:lnTo>
                    <a:lnTo>
                      <a:pt x="1766" y="1044"/>
                    </a:lnTo>
                    <a:lnTo>
                      <a:pt x="2615" y="0"/>
                    </a:lnTo>
                    <a:lnTo>
                      <a:pt x="19000" y="99"/>
                    </a:lnTo>
                    <a:lnTo>
                      <a:pt x="19847" y="1154"/>
                    </a:lnTo>
                    <a:lnTo>
                      <a:pt x="21250" y="5361"/>
                    </a:lnTo>
                    <a:lnTo>
                      <a:pt x="21600" y="7898"/>
                    </a:lnTo>
                    <a:lnTo>
                      <a:pt x="21595" y="13835"/>
                    </a:lnTo>
                    <a:lnTo>
                      <a:pt x="21243" y="16365"/>
                    </a:lnTo>
                    <a:lnTo>
                      <a:pt x="19834" y="20556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50" name="Shape 250"/>
              <p:cNvSpPr/>
              <p:nvPr/>
            </p:nvSpPr>
            <p:spPr>
              <a:xfrm>
                <a:off x="1143434" y="2355"/>
                <a:ext cx="28592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498"/>
                    </a:lnTo>
                    <a:lnTo>
                      <a:pt x="1753" y="20443"/>
                    </a:lnTo>
                    <a:lnTo>
                      <a:pt x="350" y="16237"/>
                    </a:lnTo>
                    <a:lnTo>
                      <a:pt x="0" y="13700"/>
                    </a:lnTo>
                    <a:lnTo>
                      <a:pt x="4" y="7764"/>
                    </a:lnTo>
                    <a:lnTo>
                      <a:pt x="357" y="5234"/>
                    </a:lnTo>
                    <a:lnTo>
                      <a:pt x="1766" y="1044"/>
                    </a:lnTo>
                    <a:lnTo>
                      <a:pt x="2615" y="0"/>
                    </a:lnTo>
                    <a:lnTo>
                      <a:pt x="19000" y="102"/>
                    </a:lnTo>
                    <a:lnTo>
                      <a:pt x="19848" y="1157"/>
                    </a:lnTo>
                    <a:lnTo>
                      <a:pt x="21251" y="5363"/>
                    </a:lnTo>
                    <a:lnTo>
                      <a:pt x="21600" y="7897"/>
                    </a:lnTo>
                    <a:lnTo>
                      <a:pt x="21596" y="13834"/>
                    </a:lnTo>
                    <a:lnTo>
                      <a:pt x="21243" y="16366"/>
                    </a:lnTo>
                    <a:lnTo>
                      <a:pt x="19834" y="20554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51" name="Shape 251"/>
              <p:cNvSpPr/>
              <p:nvPr/>
            </p:nvSpPr>
            <p:spPr>
              <a:xfrm>
                <a:off x="1181549" y="2433"/>
                <a:ext cx="28592" cy="12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501"/>
                    </a:lnTo>
                    <a:lnTo>
                      <a:pt x="1752" y="20446"/>
                    </a:lnTo>
                    <a:lnTo>
                      <a:pt x="349" y="16237"/>
                    </a:lnTo>
                    <a:lnTo>
                      <a:pt x="0" y="13702"/>
                    </a:lnTo>
                    <a:lnTo>
                      <a:pt x="4" y="7765"/>
                    </a:lnTo>
                    <a:lnTo>
                      <a:pt x="357" y="5232"/>
                    </a:lnTo>
                    <a:lnTo>
                      <a:pt x="1766" y="1044"/>
                    </a:lnTo>
                    <a:lnTo>
                      <a:pt x="2615" y="0"/>
                    </a:lnTo>
                    <a:lnTo>
                      <a:pt x="19000" y="99"/>
                    </a:lnTo>
                    <a:lnTo>
                      <a:pt x="19847" y="1154"/>
                    </a:lnTo>
                    <a:lnTo>
                      <a:pt x="21250" y="5361"/>
                    </a:lnTo>
                    <a:lnTo>
                      <a:pt x="21600" y="7898"/>
                    </a:lnTo>
                    <a:lnTo>
                      <a:pt x="21595" y="13835"/>
                    </a:lnTo>
                    <a:lnTo>
                      <a:pt x="21243" y="16365"/>
                    </a:lnTo>
                    <a:lnTo>
                      <a:pt x="19834" y="20556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52" name="Shape 252"/>
              <p:cNvSpPr/>
              <p:nvPr/>
            </p:nvSpPr>
            <p:spPr>
              <a:xfrm>
                <a:off x="1219663" y="2512"/>
                <a:ext cx="28592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498"/>
                    </a:lnTo>
                    <a:lnTo>
                      <a:pt x="1753" y="20443"/>
                    </a:lnTo>
                    <a:lnTo>
                      <a:pt x="350" y="16237"/>
                    </a:lnTo>
                    <a:lnTo>
                      <a:pt x="0" y="13700"/>
                    </a:lnTo>
                    <a:lnTo>
                      <a:pt x="4" y="7764"/>
                    </a:lnTo>
                    <a:lnTo>
                      <a:pt x="357" y="5234"/>
                    </a:lnTo>
                    <a:lnTo>
                      <a:pt x="1766" y="1044"/>
                    </a:lnTo>
                    <a:lnTo>
                      <a:pt x="2615" y="0"/>
                    </a:lnTo>
                    <a:lnTo>
                      <a:pt x="19000" y="102"/>
                    </a:lnTo>
                    <a:lnTo>
                      <a:pt x="19848" y="1157"/>
                    </a:lnTo>
                    <a:lnTo>
                      <a:pt x="21250" y="5363"/>
                    </a:lnTo>
                    <a:lnTo>
                      <a:pt x="21600" y="7897"/>
                    </a:lnTo>
                    <a:lnTo>
                      <a:pt x="21596" y="13834"/>
                    </a:lnTo>
                    <a:lnTo>
                      <a:pt x="21243" y="16366"/>
                    </a:lnTo>
                    <a:lnTo>
                      <a:pt x="19834" y="20554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53" name="Shape 253"/>
              <p:cNvSpPr/>
              <p:nvPr/>
            </p:nvSpPr>
            <p:spPr>
              <a:xfrm>
                <a:off x="1257778" y="2590"/>
                <a:ext cx="28592" cy="12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501"/>
                    </a:lnTo>
                    <a:lnTo>
                      <a:pt x="1752" y="20446"/>
                    </a:lnTo>
                    <a:lnTo>
                      <a:pt x="349" y="16239"/>
                    </a:lnTo>
                    <a:lnTo>
                      <a:pt x="0" y="13702"/>
                    </a:lnTo>
                    <a:lnTo>
                      <a:pt x="4" y="7765"/>
                    </a:lnTo>
                    <a:lnTo>
                      <a:pt x="357" y="5232"/>
                    </a:lnTo>
                    <a:lnTo>
                      <a:pt x="1766" y="1044"/>
                    </a:lnTo>
                    <a:lnTo>
                      <a:pt x="2615" y="0"/>
                    </a:lnTo>
                    <a:lnTo>
                      <a:pt x="19000" y="99"/>
                    </a:lnTo>
                    <a:lnTo>
                      <a:pt x="19847" y="1154"/>
                    </a:lnTo>
                    <a:lnTo>
                      <a:pt x="21250" y="5361"/>
                    </a:lnTo>
                    <a:lnTo>
                      <a:pt x="21600" y="7898"/>
                    </a:lnTo>
                    <a:lnTo>
                      <a:pt x="21595" y="13835"/>
                    </a:lnTo>
                    <a:lnTo>
                      <a:pt x="21243" y="16365"/>
                    </a:lnTo>
                    <a:lnTo>
                      <a:pt x="19834" y="20556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54" name="Shape 254"/>
              <p:cNvSpPr/>
              <p:nvPr/>
            </p:nvSpPr>
            <p:spPr>
              <a:xfrm>
                <a:off x="1295892" y="2669"/>
                <a:ext cx="28592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498"/>
                    </a:lnTo>
                    <a:lnTo>
                      <a:pt x="1753" y="20443"/>
                    </a:lnTo>
                    <a:lnTo>
                      <a:pt x="350" y="16237"/>
                    </a:lnTo>
                    <a:lnTo>
                      <a:pt x="0" y="13700"/>
                    </a:lnTo>
                    <a:lnTo>
                      <a:pt x="4" y="7764"/>
                    </a:lnTo>
                    <a:lnTo>
                      <a:pt x="357" y="5234"/>
                    </a:lnTo>
                    <a:lnTo>
                      <a:pt x="1766" y="1044"/>
                    </a:lnTo>
                    <a:lnTo>
                      <a:pt x="2615" y="0"/>
                    </a:lnTo>
                    <a:lnTo>
                      <a:pt x="19000" y="102"/>
                    </a:lnTo>
                    <a:lnTo>
                      <a:pt x="19848" y="1157"/>
                    </a:lnTo>
                    <a:lnTo>
                      <a:pt x="21250" y="5363"/>
                    </a:lnTo>
                    <a:lnTo>
                      <a:pt x="21600" y="7897"/>
                    </a:lnTo>
                    <a:lnTo>
                      <a:pt x="21596" y="13834"/>
                    </a:lnTo>
                    <a:lnTo>
                      <a:pt x="21243" y="16366"/>
                    </a:lnTo>
                    <a:lnTo>
                      <a:pt x="19834" y="20554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55" name="Shape 255"/>
              <p:cNvSpPr/>
              <p:nvPr/>
            </p:nvSpPr>
            <p:spPr>
              <a:xfrm>
                <a:off x="1334006" y="2747"/>
                <a:ext cx="28593" cy="12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501"/>
                    </a:lnTo>
                    <a:lnTo>
                      <a:pt x="1753" y="20446"/>
                    </a:lnTo>
                    <a:lnTo>
                      <a:pt x="350" y="16239"/>
                    </a:lnTo>
                    <a:lnTo>
                      <a:pt x="0" y="13702"/>
                    </a:lnTo>
                    <a:lnTo>
                      <a:pt x="5" y="7765"/>
                    </a:lnTo>
                    <a:lnTo>
                      <a:pt x="357" y="5232"/>
                    </a:lnTo>
                    <a:lnTo>
                      <a:pt x="1766" y="1044"/>
                    </a:lnTo>
                    <a:lnTo>
                      <a:pt x="2615" y="0"/>
                    </a:lnTo>
                    <a:lnTo>
                      <a:pt x="19000" y="99"/>
                    </a:lnTo>
                    <a:lnTo>
                      <a:pt x="19847" y="1154"/>
                    </a:lnTo>
                    <a:lnTo>
                      <a:pt x="21250" y="5361"/>
                    </a:lnTo>
                    <a:lnTo>
                      <a:pt x="21600" y="7898"/>
                    </a:lnTo>
                    <a:lnTo>
                      <a:pt x="21595" y="13835"/>
                    </a:lnTo>
                    <a:lnTo>
                      <a:pt x="21243" y="16368"/>
                    </a:lnTo>
                    <a:lnTo>
                      <a:pt x="19834" y="20556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56" name="Shape 256"/>
              <p:cNvSpPr/>
              <p:nvPr/>
            </p:nvSpPr>
            <p:spPr>
              <a:xfrm>
                <a:off x="1372121" y="2826"/>
                <a:ext cx="28592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498"/>
                    </a:lnTo>
                    <a:lnTo>
                      <a:pt x="1753" y="20443"/>
                    </a:lnTo>
                    <a:lnTo>
                      <a:pt x="350" y="16237"/>
                    </a:lnTo>
                    <a:lnTo>
                      <a:pt x="0" y="13703"/>
                    </a:lnTo>
                    <a:lnTo>
                      <a:pt x="4" y="7764"/>
                    </a:lnTo>
                    <a:lnTo>
                      <a:pt x="357" y="5234"/>
                    </a:lnTo>
                    <a:lnTo>
                      <a:pt x="1766" y="1044"/>
                    </a:lnTo>
                    <a:lnTo>
                      <a:pt x="2615" y="0"/>
                    </a:lnTo>
                    <a:lnTo>
                      <a:pt x="19000" y="102"/>
                    </a:lnTo>
                    <a:lnTo>
                      <a:pt x="19848" y="1157"/>
                    </a:lnTo>
                    <a:lnTo>
                      <a:pt x="21251" y="5363"/>
                    </a:lnTo>
                    <a:lnTo>
                      <a:pt x="21600" y="7897"/>
                    </a:lnTo>
                    <a:lnTo>
                      <a:pt x="21596" y="13834"/>
                    </a:lnTo>
                    <a:lnTo>
                      <a:pt x="21243" y="16366"/>
                    </a:lnTo>
                    <a:lnTo>
                      <a:pt x="19834" y="20556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57" name="Shape 257"/>
              <p:cNvSpPr/>
              <p:nvPr/>
            </p:nvSpPr>
            <p:spPr>
              <a:xfrm>
                <a:off x="1410235" y="2904"/>
                <a:ext cx="28593" cy="12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501"/>
                    </a:lnTo>
                    <a:lnTo>
                      <a:pt x="1753" y="20446"/>
                    </a:lnTo>
                    <a:lnTo>
                      <a:pt x="350" y="16239"/>
                    </a:lnTo>
                    <a:lnTo>
                      <a:pt x="0" y="13702"/>
                    </a:lnTo>
                    <a:lnTo>
                      <a:pt x="5" y="7765"/>
                    </a:lnTo>
                    <a:lnTo>
                      <a:pt x="357" y="5232"/>
                    </a:lnTo>
                    <a:lnTo>
                      <a:pt x="1766" y="1044"/>
                    </a:lnTo>
                    <a:lnTo>
                      <a:pt x="2615" y="0"/>
                    </a:lnTo>
                    <a:lnTo>
                      <a:pt x="19000" y="99"/>
                    </a:lnTo>
                    <a:lnTo>
                      <a:pt x="19847" y="1154"/>
                    </a:lnTo>
                    <a:lnTo>
                      <a:pt x="21250" y="5361"/>
                    </a:lnTo>
                    <a:lnTo>
                      <a:pt x="21600" y="7898"/>
                    </a:lnTo>
                    <a:lnTo>
                      <a:pt x="21595" y="13835"/>
                    </a:lnTo>
                    <a:lnTo>
                      <a:pt x="21243" y="16368"/>
                    </a:lnTo>
                    <a:lnTo>
                      <a:pt x="19834" y="20556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58" name="Shape 258"/>
              <p:cNvSpPr/>
              <p:nvPr/>
            </p:nvSpPr>
            <p:spPr>
              <a:xfrm>
                <a:off x="1448350" y="2983"/>
                <a:ext cx="28592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498"/>
                    </a:lnTo>
                    <a:lnTo>
                      <a:pt x="1753" y="20443"/>
                    </a:lnTo>
                    <a:lnTo>
                      <a:pt x="350" y="16237"/>
                    </a:lnTo>
                    <a:lnTo>
                      <a:pt x="0" y="13703"/>
                    </a:lnTo>
                    <a:lnTo>
                      <a:pt x="4" y="7766"/>
                    </a:lnTo>
                    <a:lnTo>
                      <a:pt x="357" y="5234"/>
                    </a:lnTo>
                    <a:lnTo>
                      <a:pt x="1766" y="1044"/>
                    </a:lnTo>
                    <a:lnTo>
                      <a:pt x="2615" y="0"/>
                    </a:lnTo>
                    <a:lnTo>
                      <a:pt x="19000" y="102"/>
                    </a:lnTo>
                    <a:lnTo>
                      <a:pt x="19848" y="1157"/>
                    </a:lnTo>
                    <a:lnTo>
                      <a:pt x="21251" y="5363"/>
                    </a:lnTo>
                    <a:lnTo>
                      <a:pt x="21600" y="7897"/>
                    </a:lnTo>
                    <a:lnTo>
                      <a:pt x="21596" y="13834"/>
                    </a:lnTo>
                    <a:lnTo>
                      <a:pt x="21243" y="16366"/>
                    </a:lnTo>
                    <a:lnTo>
                      <a:pt x="19834" y="20556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59" name="Shape 259"/>
              <p:cNvSpPr/>
              <p:nvPr/>
            </p:nvSpPr>
            <p:spPr>
              <a:xfrm>
                <a:off x="1486464" y="3061"/>
                <a:ext cx="28593" cy="12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501"/>
                    </a:lnTo>
                    <a:lnTo>
                      <a:pt x="1753" y="20446"/>
                    </a:lnTo>
                    <a:lnTo>
                      <a:pt x="350" y="16239"/>
                    </a:lnTo>
                    <a:lnTo>
                      <a:pt x="0" y="13702"/>
                    </a:lnTo>
                    <a:lnTo>
                      <a:pt x="5" y="7765"/>
                    </a:lnTo>
                    <a:lnTo>
                      <a:pt x="357" y="5232"/>
                    </a:lnTo>
                    <a:lnTo>
                      <a:pt x="1766" y="1044"/>
                    </a:lnTo>
                    <a:lnTo>
                      <a:pt x="2615" y="0"/>
                    </a:lnTo>
                    <a:lnTo>
                      <a:pt x="19000" y="99"/>
                    </a:lnTo>
                    <a:lnTo>
                      <a:pt x="19847" y="1154"/>
                    </a:lnTo>
                    <a:lnTo>
                      <a:pt x="21250" y="5361"/>
                    </a:lnTo>
                    <a:lnTo>
                      <a:pt x="21600" y="7898"/>
                    </a:lnTo>
                    <a:lnTo>
                      <a:pt x="21595" y="13835"/>
                    </a:lnTo>
                    <a:lnTo>
                      <a:pt x="21243" y="16368"/>
                    </a:lnTo>
                    <a:lnTo>
                      <a:pt x="19834" y="20556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60" name="Shape 260"/>
              <p:cNvSpPr/>
              <p:nvPr/>
            </p:nvSpPr>
            <p:spPr>
              <a:xfrm>
                <a:off x="1524579" y="3140"/>
                <a:ext cx="28592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498"/>
                    </a:lnTo>
                    <a:lnTo>
                      <a:pt x="1753" y="20443"/>
                    </a:lnTo>
                    <a:lnTo>
                      <a:pt x="350" y="16237"/>
                    </a:lnTo>
                    <a:lnTo>
                      <a:pt x="0" y="13703"/>
                    </a:lnTo>
                    <a:lnTo>
                      <a:pt x="4" y="7766"/>
                    </a:lnTo>
                    <a:lnTo>
                      <a:pt x="357" y="5234"/>
                    </a:lnTo>
                    <a:lnTo>
                      <a:pt x="1766" y="1044"/>
                    </a:lnTo>
                    <a:lnTo>
                      <a:pt x="2615" y="0"/>
                    </a:lnTo>
                    <a:lnTo>
                      <a:pt x="19000" y="102"/>
                    </a:lnTo>
                    <a:lnTo>
                      <a:pt x="19848" y="1157"/>
                    </a:lnTo>
                    <a:lnTo>
                      <a:pt x="21250" y="5363"/>
                    </a:lnTo>
                    <a:lnTo>
                      <a:pt x="21600" y="7897"/>
                    </a:lnTo>
                    <a:lnTo>
                      <a:pt x="21596" y="13834"/>
                    </a:lnTo>
                    <a:lnTo>
                      <a:pt x="21243" y="16366"/>
                    </a:lnTo>
                    <a:lnTo>
                      <a:pt x="19834" y="20556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61" name="Shape 261"/>
              <p:cNvSpPr/>
              <p:nvPr/>
            </p:nvSpPr>
            <p:spPr>
              <a:xfrm>
                <a:off x="1562693" y="3218"/>
                <a:ext cx="28593" cy="12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501"/>
                    </a:lnTo>
                    <a:lnTo>
                      <a:pt x="1753" y="20446"/>
                    </a:lnTo>
                    <a:lnTo>
                      <a:pt x="350" y="16239"/>
                    </a:lnTo>
                    <a:lnTo>
                      <a:pt x="0" y="13702"/>
                    </a:lnTo>
                    <a:lnTo>
                      <a:pt x="5" y="7765"/>
                    </a:lnTo>
                    <a:lnTo>
                      <a:pt x="357" y="5232"/>
                    </a:lnTo>
                    <a:lnTo>
                      <a:pt x="1766" y="1044"/>
                    </a:lnTo>
                    <a:lnTo>
                      <a:pt x="2615" y="0"/>
                    </a:lnTo>
                    <a:lnTo>
                      <a:pt x="19000" y="99"/>
                    </a:lnTo>
                    <a:lnTo>
                      <a:pt x="19847" y="1154"/>
                    </a:lnTo>
                    <a:lnTo>
                      <a:pt x="21250" y="5361"/>
                    </a:lnTo>
                    <a:lnTo>
                      <a:pt x="21600" y="7898"/>
                    </a:lnTo>
                    <a:lnTo>
                      <a:pt x="21595" y="13835"/>
                    </a:lnTo>
                    <a:lnTo>
                      <a:pt x="21243" y="16368"/>
                    </a:lnTo>
                    <a:lnTo>
                      <a:pt x="19834" y="20556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62" name="Shape 262"/>
              <p:cNvSpPr/>
              <p:nvPr/>
            </p:nvSpPr>
            <p:spPr>
              <a:xfrm>
                <a:off x="1600808" y="3297"/>
                <a:ext cx="28592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498"/>
                    </a:lnTo>
                    <a:lnTo>
                      <a:pt x="1753" y="20443"/>
                    </a:lnTo>
                    <a:lnTo>
                      <a:pt x="350" y="16237"/>
                    </a:lnTo>
                    <a:lnTo>
                      <a:pt x="0" y="13703"/>
                    </a:lnTo>
                    <a:lnTo>
                      <a:pt x="4" y="7766"/>
                    </a:lnTo>
                    <a:lnTo>
                      <a:pt x="357" y="5234"/>
                    </a:lnTo>
                    <a:lnTo>
                      <a:pt x="1766" y="1044"/>
                    </a:lnTo>
                    <a:lnTo>
                      <a:pt x="2615" y="0"/>
                    </a:lnTo>
                    <a:lnTo>
                      <a:pt x="19000" y="102"/>
                    </a:lnTo>
                    <a:lnTo>
                      <a:pt x="19848" y="1157"/>
                    </a:lnTo>
                    <a:lnTo>
                      <a:pt x="21250" y="5363"/>
                    </a:lnTo>
                    <a:lnTo>
                      <a:pt x="21600" y="7897"/>
                    </a:lnTo>
                    <a:lnTo>
                      <a:pt x="21596" y="13836"/>
                    </a:lnTo>
                    <a:lnTo>
                      <a:pt x="21243" y="16366"/>
                    </a:lnTo>
                    <a:lnTo>
                      <a:pt x="19834" y="20556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63" name="Shape 263"/>
              <p:cNvSpPr/>
              <p:nvPr/>
            </p:nvSpPr>
            <p:spPr>
              <a:xfrm>
                <a:off x="1638923" y="3375"/>
                <a:ext cx="28592" cy="12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501"/>
                    </a:lnTo>
                    <a:lnTo>
                      <a:pt x="1752" y="20446"/>
                    </a:lnTo>
                    <a:lnTo>
                      <a:pt x="349" y="16239"/>
                    </a:lnTo>
                    <a:lnTo>
                      <a:pt x="0" y="13702"/>
                    </a:lnTo>
                    <a:lnTo>
                      <a:pt x="4" y="7765"/>
                    </a:lnTo>
                    <a:lnTo>
                      <a:pt x="357" y="5232"/>
                    </a:lnTo>
                    <a:lnTo>
                      <a:pt x="1766" y="1044"/>
                    </a:lnTo>
                    <a:lnTo>
                      <a:pt x="2615" y="0"/>
                    </a:lnTo>
                    <a:lnTo>
                      <a:pt x="19000" y="99"/>
                    </a:lnTo>
                    <a:lnTo>
                      <a:pt x="19847" y="1154"/>
                    </a:lnTo>
                    <a:lnTo>
                      <a:pt x="21250" y="5361"/>
                    </a:lnTo>
                    <a:lnTo>
                      <a:pt x="21600" y="7898"/>
                    </a:lnTo>
                    <a:lnTo>
                      <a:pt x="21595" y="13835"/>
                    </a:lnTo>
                    <a:lnTo>
                      <a:pt x="21243" y="16368"/>
                    </a:lnTo>
                    <a:lnTo>
                      <a:pt x="19834" y="20556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64" name="Shape 264"/>
              <p:cNvSpPr/>
              <p:nvPr/>
            </p:nvSpPr>
            <p:spPr>
              <a:xfrm>
                <a:off x="1677037" y="3454"/>
                <a:ext cx="28592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498"/>
                    </a:lnTo>
                    <a:lnTo>
                      <a:pt x="1753" y="20443"/>
                    </a:lnTo>
                    <a:lnTo>
                      <a:pt x="350" y="16237"/>
                    </a:lnTo>
                    <a:lnTo>
                      <a:pt x="0" y="13703"/>
                    </a:lnTo>
                    <a:lnTo>
                      <a:pt x="4" y="7766"/>
                    </a:lnTo>
                    <a:lnTo>
                      <a:pt x="357" y="5234"/>
                    </a:lnTo>
                    <a:lnTo>
                      <a:pt x="1766" y="1046"/>
                    </a:lnTo>
                    <a:lnTo>
                      <a:pt x="2615" y="0"/>
                    </a:lnTo>
                    <a:lnTo>
                      <a:pt x="19000" y="102"/>
                    </a:lnTo>
                    <a:lnTo>
                      <a:pt x="19848" y="1157"/>
                    </a:lnTo>
                    <a:lnTo>
                      <a:pt x="21250" y="5363"/>
                    </a:lnTo>
                    <a:lnTo>
                      <a:pt x="21600" y="7900"/>
                    </a:lnTo>
                    <a:lnTo>
                      <a:pt x="21596" y="13836"/>
                    </a:lnTo>
                    <a:lnTo>
                      <a:pt x="21243" y="16366"/>
                    </a:lnTo>
                    <a:lnTo>
                      <a:pt x="19834" y="20556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65" name="Shape 265"/>
              <p:cNvSpPr/>
              <p:nvPr/>
            </p:nvSpPr>
            <p:spPr>
              <a:xfrm>
                <a:off x="1715151" y="3532"/>
                <a:ext cx="28593" cy="12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501"/>
                    </a:lnTo>
                    <a:lnTo>
                      <a:pt x="1753" y="20446"/>
                    </a:lnTo>
                    <a:lnTo>
                      <a:pt x="350" y="16239"/>
                    </a:lnTo>
                    <a:lnTo>
                      <a:pt x="0" y="13702"/>
                    </a:lnTo>
                    <a:lnTo>
                      <a:pt x="5" y="7765"/>
                    </a:lnTo>
                    <a:lnTo>
                      <a:pt x="357" y="5235"/>
                    </a:lnTo>
                    <a:lnTo>
                      <a:pt x="1766" y="1044"/>
                    </a:lnTo>
                    <a:lnTo>
                      <a:pt x="2615" y="0"/>
                    </a:lnTo>
                    <a:lnTo>
                      <a:pt x="19000" y="99"/>
                    </a:lnTo>
                    <a:lnTo>
                      <a:pt x="19847" y="1154"/>
                    </a:lnTo>
                    <a:lnTo>
                      <a:pt x="21250" y="5361"/>
                    </a:lnTo>
                    <a:lnTo>
                      <a:pt x="21600" y="7898"/>
                    </a:lnTo>
                    <a:lnTo>
                      <a:pt x="21595" y="13835"/>
                    </a:lnTo>
                    <a:lnTo>
                      <a:pt x="21243" y="16368"/>
                    </a:lnTo>
                    <a:lnTo>
                      <a:pt x="19834" y="20556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66" name="Shape 266"/>
              <p:cNvSpPr/>
              <p:nvPr/>
            </p:nvSpPr>
            <p:spPr>
              <a:xfrm>
                <a:off x="1753266" y="3611"/>
                <a:ext cx="28592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498"/>
                    </a:lnTo>
                    <a:lnTo>
                      <a:pt x="1753" y="20443"/>
                    </a:lnTo>
                    <a:lnTo>
                      <a:pt x="350" y="16237"/>
                    </a:lnTo>
                    <a:lnTo>
                      <a:pt x="0" y="13703"/>
                    </a:lnTo>
                    <a:lnTo>
                      <a:pt x="4" y="7766"/>
                    </a:lnTo>
                    <a:lnTo>
                      <a:pt x="357" y="5234"/>
                    </a:lnTo>
                    <a:lnTo>
                      <a:pt x="1766" y="1046"/>
                    </a:lnTo>
                    <a:lnTo>
                      <a:pt x="2615" y="0"/>
                    </a:lnTo>
                    <a:lnTo>
                      <a:pt x="19000" y="102"/>
                    </a:lnTo>
                    <a:lnTo>
                      <a:pt x="19848" y="1157"/>
                    </a:lnTo>
                    <a:lnTo>
                      <a:pt x="21250" y="5363"/>
                    </a:lnTo>
                    <a:lnTo>
                      <a:pt x="21600" y="7900"/>
                    </a:lnTo>
                    <a:lnTo>
                      <a:pt x="21596" y="13836"/>
                    </a:lnTo>
                    <a:lnTo>
                      <a:pt x="21243" y="16366"/>
                    </a:lnTo>
                    <a:lnTo>
                      <a:pt x="19834" y="20556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67" name="Shape 267"/>
              <p:cNvSpPr/>
              <p:nvPr/>
            </p:nvSpPr>
            <p:spPr>
              <a:xfrm>
                <a:off x="1791380" y="3689"/>
                <a:ext cx="28593" cy="12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501"/>
                    </a:lnTo>
                    <a:lnTo>
                      <a:pt x="1753" y="20446"/>
                    </a:lnTo>
                    <a:lnTo>
                      <a:pt x="350" y="16239"/>
                    </a:lnTo>
                    <a:lnTo>
                      <a:pt x="0" y="13702"/>
                    </a:lnTo>
                    <a:lnTo>
                      <a:pt x="5" y="7765"/>
                    </a:lnTo>
                    <a:lnTo>
                      <a:pt x="357" y="5235"/>
                    </a:lnTo>
                    <a:lnTo>
                      <a:pt x="1766" y="1044"/>
                    </a:lnTo>
                    <a:lnTo>
                      <a:pt x="2615" y="0"/>
                    </a:lnTo>
                    <a:lnTo>
                      <a:pt x="19000" y="99"/>
                    </a:lnTo>
                    <a:lnTo>
                      <a:pt x="19847" y="1154"/>
                    </a:lnTo>
                    <a:lnTo>
                      <a:pt x="21250" y="5363"/>
                    </a:lnTo>
                    <a:lnTo>
                      <a:pt x="21600" y="7898"/>
                    </a:lnTo>
                    <a:lnTo>
                      <a:pt x="21595" y="13835"/>
                    </a:lnTo>
                    <a:lnTo>
                      <a:pt x="21243" y="16368"/>
                    </a:lnTo>
                    <a:lnTo>
                      <a:pt x="19834" y="20556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68" name="Shape 268"/>
              <p:cNvSpPr/>
              <p:nvPr/>
            </p:nvSpPr>
            <p:spPr>
              <a:xfrm>
                <a:off x="1829495" y="3768"/>
                <a:ext cx="28592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498"/>
                    </a:lnTo>
                    <a:lnTo>
                      <a:pt x="1752" y="20443"/>
                    </a:lnTo>
                    <a:lnTo>
                      <a:pt x="350" y="16237"/>
                    </a:lnTo>
                    <a:lnTo>
                      <a:pt x="0" y="13703"/>
                    </a:lnTo>
                    <a:lnTo>
                      <a:pt x="4" y="7766"/>
                    </a:lnTo>
                    <a:lnTo>
                      <a:pt x="357" y="5234"/>
                    </a:lnTo>
                    <a:lnTo>
                      <a:pt x="1766" y="1046"/>
                    </a:lnTo>
                    <a:lnTo>
                      <a:pt x="2615" y="0"/>
                    </a:lnTo>
                    <a:lnTo>
                      <a:pt x="19000" y="102"/>
                    </a:lnTo>
                    <a:lnTo>
                      <a:pt x="19847" y="1157"/>
                    </a:lnTo>
                    <a:lnTo>
                      <a:pt x="21250" y="5363"/>
                    </a:lnTo>
                    <a:lnTo>
                      <a:pt x="21600" y="7900"/>
                    </a:lnTo>
                    <a:lnTo>
                      <a:pt x="21596" y="13836"/>
                    </a:lnTo>
                    <a:lnTo>
                      <a:pt x="21243" y="16366"/>
                    </a:lnTo>
                    <a:lnTo>
                      <a:pt x="19834" y="20556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69" name="Shape 269"/>
              <p:cNvSpPr/>
              <p:nvPr/>
            </p:nvSpPr>
            <p:spPr>
              <a:xfrm>
                <a:off x="1867609" y="3847"/>
                <a:ext cx="28593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498"/>
                    </a:lnTo>
                    <a:lnTo>
                      <a:pt x="1753" y="20443"/>
                    </a:lnTo>
                    <a:lnTo>
                      <a:pt x="350" y="16237"/>
                    </a:lnTo>
                    <a:lnTo>
                      <a:pt x="0" y="13700"/>
                    </a:lnTo>
                    <a:lnTo>
                      <a:pt x="5" y="7764"/>
                    </a:lnTo>
                    <a:lnTo>
                      <a:pt x="357" y="5234"/>
                    </a:lnTo>
                    <a:lnTo>
                      <a:pt x="1766" y="1044"/>
                    </a:lnTo>
                    <a:lnTo>
                      <a:pt x="2615" y="0"/>
                    </a:lnTo>
                    <a:lnTo>
                      <a:pt x="19000" y="102"/>
                    </a:lnTo>
                    <a:lnTo>
                      <a:pt x="19847" y="1154"/>
                    </a:lnTo>
                    <a:lnTo>
                      <a:pt x="21250" y="5363"/>
                    </a:lnTo>
                    <a:lnTo>
                      <a:pt x="21600" y="7897"/>
                    </a:lnTo>
                    <a:lnTo>
                      <a:pt x="21595" y="13834"/>
                    </a:lnTo>
                    <a:lnTo>
                      <a:pt x="21243" y="16366"/>
                    </a:lnTo>
                    <a:lnTo>
                      <a:pt x="19834" y="20554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70" name="Shape 270"/>
              <p:cNvSpPr/>
              <p:nvPr/>
            </p:nvSpPr>
            <p:spPr>
              <a:xfrm>
                <a:off x="1905724" y="3925"/>
                <a:ext cx="28592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498"/>
                    </a:lnTo>
                    <a:lnTo>
                      <a:pt x="1752" y="20443"/>
                    </a:lnTo>
                    <a:lnTo>
                      <a:pt x="350" y="16237"/>
                    </a:lnTo>
                    <a:lnTo>
                      <a:pt x="0" y="13703"/>
                    </a:lnTo>
                    <a:lnTo>
                      <a:pt x="4" y="7766"/>
                    </a:lnTo>
                    <a:lnTo>
                      <a:pt x="357" y="5234"/>
                    </a:lnTo>
                    <a:lnTo>
                      <a:pt x="1766" y="1046"/>
                    </a:lnTo>
                    <a:lnTo>
                      <a:pt x="2615" y="0"/>
                    </a:lnTo>
                    <a:lnTo>
                      <a:pt x="19000" y="102"/>
                    </a:lnTo>
                    <a:lnTo>
                      <a:pt x="19848" y="1157"/>
                    </a:lnTo>
                    <a:lnTo>
                      <a:pt x="21250" y="5363"/>
                    </a:lnTo>
                    <a:lnTo>
                      <a:pt x="21600" y="7900"/>
                    </a:lnTo>
                    <a:lnTo>
                      <a:pt x="21596" y="13836"/>
                    </a:lnTo>
                    <a:lnTo>
                      <a:pt x="21243" y="16366"/>
                    </a:lnTo>
                    <a:lnTo>
                      <a:pt x="19834" y="20556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71" name="Shape 271"/>
              <p:cNvSpPr/>
              <p:nvPr/>
            </p:nvSpPr>
            <p:spPr>
              <a:xfrm>
                <a:off x="1943838" y="4004"/>
                <a:ext cx="28593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498"/>
                    </a:lnTo>
                    <a:lnTo>
                      <a:pt x="1753" y="20443"/>
                    </a:lnTo>
                    <a:lnTo>
                      <a:pt x="350" y="16237"/>
                    </a:lnTo>
                    <a:lnTo>
                      <a:pt x="0" y="13700"/>
                    </a:lnTo>
                    <a:lnTo>
                      <a:pt x="5" y="7764"/>
                    </a:lnTo>
                    <a:lnTo>
                      <a:pt x="357" y="5234"/>
                    </a:lnTo>
                    <a:lnTo>
                      <a:pt x="1766" y="1044"/>
                    </a:lnTo>
                    <a:lnTo>
                      <a:pt x="2615" y="0"/>
                    </a:lnTo>
                    <a:lnTo>
                      <a:pt x="19000" y="102"/>
                    </a:lnTo>
                    <a:lnTo>
                      <a:pt x="19847" y="1154"/>
                    </a:lnTo>
                    <a:lnTo>
                      <a:pt x="21250" y="5363"/>
                    </a:lnTo>
                    <a:lnTo>
                      <a:pt x="21600" y="7897"/>
                    </a:lnTo>
                    <a:lnTo>
                      <a:pt x="21595" y="13834"/>
                    </a:lnTo>
                    <a:lnTo>
                      <a:pt x="21243" y="16366"/>
                    </a:lnTo>
                    <a:lnTo>
                      <a:pt x="19834" y="20554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72" name="Shape 272"/>
              <p:cNvSpPr/>
              <p:nvPr/>
            </p:nvSpPr>
            <p:spPr>
              <a:xfrm>
                <a:off x="1981953" y="4082"/>
                <a:ext cx="28592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498"/>
                    </a:lnTo>
                    <a:lnTo>
                      <a:pt x="1752" y="20443"/>
                    </a:lnTo>
                    <a:lnTo>
                      <a:pt x="349" y="16237"/>
                    </a:lnTo>
                    <a:lnTo>
                      <a:pt x="0" y="13703"/>
                    </a:lnTo>
                    <a:lnTo>
                      <a:pt x="4" y="7766"/>
                    </a:lnTo>
                    <a:lnTo>
                      <a:pt x="357" y="5234"/>
                    </a:lnTo>
                    <a:lnTo>
                      <a:pt x="1766" y="1046"/>
                    </a:lnTo>
                    <a:lnTo>
                      <a:pt x="2615" y="0"/>
                    </a:lnTo>
                    <a:lnTo>
                      <a:pt x="19000" y="102"/>
                    </a:lnTo>
                    <a:lnTo>
                      <a:pt x="19847" y="1157"/>
                    </a:lnTo>
                    <a:lnTo>
                      <a:pt x="21250" y="5363"/>
                    </a:lnTo>
                    <a:lnTo>
                      <a:pt x="21600" y="7900"/>
                    </a:lnTo>
                    <a:lnTo>
                      <a:pt x="21596" y="13836"/>
                    </a:lnTo>
                    <a:lnTo>
                      <a:pt x="21243" y="16366"/>
                    </a:lnTo>
                    <a:lnTo>
                      <a:pt x="19834" y="20556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73" name="Shape 273"/>
              <p:cNvSpPr/>
              <p:nvPr/>
            </p:nvSpPr>
            <p:spPr>
              <a:xfrm>
                <a:off x="2020067" y="4161"/>
                <a:ext cx="28593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498"/>
                    </a:lnTo>
                    <a:lnTo>
                      <a:pt x="1753" y="20443"/>
                    </a:lnTo>
                    <a:lnTo>
                      <a:pt x="350" y="16237"/>
                    </a:lnTo>
                    <a:lnTo>
                      <a:pt x="0" y="13700"/>
                    </a:lnTo>
                    <a:lnTo>
                      <a:pt x="5" y="7764"/>
                    </a:lnTo>
                    <a:lnTo>
                      <a:pt x="357" y="5234"/>
                    </a:lnTo>
                    <a:lnTo>
                      <a:pt x="1766" y="1044"/>
                    </a:lnTo>
                    <a:lnTo>
                      <a:pt x="2615" y="0"/>
                    </a:lnTo>
                    <a:lnTo>
                      <a:pt x="19000" y="102"/>
                    </a:lnTo>
                    <a:lnTo>
                      <a:pt x="19848" y="1154"/>
                    </a:lnTo>
                    <a:lnTo>
                      <a:pt x="21251" y="5363"/>
                    </a:lnTo>
                    <a:lnTo>
                      <a:pt x="21600" y="7897"/>
                    </a:lnTo>
                    <a:lnTo>
                      <a:pt x="21596" y="13834"/>
                    </a:lnTo>
                    <a:lnTo>
                      <a:pt x="21243" y="16366"/>
                    </a:lnTo>
                    <a:lnTo>
                      <a:pt x="19834" y="20554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74" name="Shape 274"/>
              <p:cNvSpPr/>
              <p:nvPr/>
            </p:nvSpPr>
            <p:spPr>
              <a:xfrm>
                <a:off x="2058183" y="4239"/>
                <a:ext cx="28592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498"/>
                    </a:lnTo>
                    <a:lnTo>
                      <a:pt x="1752" y="20446"/>
                    </a:lnTo>
                    <a:lnTo>
                      <a:pt x="349" y="16237"/>
                    </a:lnTo>
                    <a:lnTo>
                      <a:pt x="0" y="13703"/>
                    </a:lnTo>
                    <a:lnTo>
                      <a:pt x="4" y="7766"/>
                    </a:lnTo>
                    <a:lnTo>
                      <a:pt x="357" y="5234"/>
                    </a:lnTo>
                    <a:lnTo>
                      <a:pt x="1766" y="1046"/>
                    </a:lnTo>
                    <a:lnTo>
                      <a:pt x="2615" y="0"/>
                    </a:lnTo>
                    <a:lnTo>
                      <a:pt x="19000" y="102"/>
                    </a:lnTo>
                    <a:lnTo>
                      <a:pt x="19847" y="1157"/>
                    </a:lnTo>
                    <a:lnTo>
                      <a:pt x="21250" y="5363"/>
                    </a:lnTo>
                    <a:lnTo>
                      <a:pt x="21600" y="7900"/>
                    </a:lnTo>
                    <a:lnTo>
                      <a:pt x="21596" y="13836"/>
                    </a:lnTo>
                    <a:lnTo>
                      <a:pt x="21243" y="16366"/>
                    </a:lnTo>
                    <a:lnTo>
                      <a:pt x="19834" y="20556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75" name="Shape 275"/>
              <p:cNvSpPr/>
              <p:nvPr/>
            </p:nvSpPr>
            <p:spPr>
              <a:xfrm>
                <a:off x="2096297" y="4318"/>
                <a:ext cx="28592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498"/>
                    </a:lnTo>
                    <a:lnTo>
                      <a:pt x="1753" y="20443"/>
                    </a:lnTo>
                    <a:lnTo>
                      <a:pt x="350" y="16237"/>
                    </a:lnTo>
                    <a:lnTo>
                      <a:pt x="0" y="13700"/>
                    </a:lnTo>
                    <a:lnTo>
                      <a:pt x="5" y="7764"/>
                    </a:lnTo>
                    <a:lnTo>
                      <a:pt x="357" y="5234"/>
                    </a:lnTo>
                    <a:lnTo>
                      <a:pt x="1766" y="1044"/>
                    </a:lnTo>
                    <a:lnTo>
                      <a:pt x="2615" y="0"/>
                    </a:lnTo>
                    <a:lnTo>
                      <a:pt x="19000" y="102"/>
                    </a:lnTo>
                    <a:lnTo>
                      <a:pt x="19848" y="1157"/>
                    </a:lnTo>
                    <a:lnTo>
                      <a:pt x="21251" y="5363"/>
                    </a:lnTo>
                    <a:lnTo>
                      <a:pt x="21600" y="7897"/>
                    </a:lnTo>
                    <a:lnTo>
                      <a:pt x="21596" y="13834"/>
                    </a:lnTo>
                    <a:lnTo>
                      <a:pt x="21243" y="16366"/>
                    </a:lnTo>
                    <a:lnTo>
                      <a:pt x="19834" y="20554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76" name="Shape 276"/>
              <p:cNvSpPr/>
              <p:nvPr/>
            </p:nvSpPr>
            <p:spPr>
              <a:xfrm>
                <a:off x="2134412" y="4396"/>
                <a:ext cx="28592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498"/>
                    </a:lnTo>
                    <a:lnTo>
                      <a:pt x="1752" y="20446"/>
                    </a:lnTo>
                    <a:lnTo>
                      <a:pt x="350" y="16237"/>
                    </a:lnTo>
                    <a:lnTo>
                      <a:pt x="0" y="13703"/>
                    </a:lnTo>
                    <a:lnTo>
                      <a:pt x="4" y="7766"/>
                    </a:lnTo>
                    <a:lnTo>
                      <a:pt x="357" y="5234"/>
                    </a:lnTo>
                    <a:lnTo>
                      <a:pt x="1766" y="1046"/>
                    </a:lnTo>
                    <a:lnTo>
                      <a:pt x="2615" y="0"/>
                    </a:lnTo>
                    <a:lnTo>
                      <a:pt x="19000" y="102"/>
                    </a:lnTo>
                    <a:lnTo>
                      <a:pt x="19847" y="1157"/>
                    </a:lnTo>
                    <a:lnTo>
                      <a:pt x="21250" y="5363"/>
                    </a:lnTo>
                    <a:lnTo>
                      <a:pt x="21600" y="7900"/>
                    </a:lnTo>
                    <a:lnTo>
                      <a:pt x="21596" y="13836"/>
                    </a:lnTo>
                    <a:lnTo>
                      <a:pt x="21243" y="16366"/>
                    </a:lnTo>
                    <a:lnTo>
                      <a:pt x="19834" y="20556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77" name="Shape 277"/>
              <p:cNvSpPr/>
              <p:nvPr/>
            </p:nvSpPr>
            <p:spPr>
              <a:xfrm>
                <a:off x="2172526" y="4475"/>
                <a:ext cx="28592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498"/>
                    </a:lnTo>
                    <a:lnTo>
                      <a:pt x="1753" y="20443"/>
                    </a:lnTo>
                    <a:lnTo>
                      <a:pt x="350" y="16237"/>
                    </a:lnTo>
                    <a:lnTo>
                      <a:pt x="0" y="13700"/>
                    </a:lnTo>
                    <a:lnTo>
                      <a:pt x="5" y="7764"/>
                    </a:lnTo>
                    <a:lnTo>
                      <a:pt x="357" y="5234"/>
                    </a:lnTo>
                    <a:lnTo>
                      <a:pt x="1766" y="1044"/>
                    </a:lnTo>
                    <a:lnTo>
                      <a:pt x="2615" y="0"/>
                    </a:lnTo>
                    <a:lnTo>
                      <a:pt x="19000" y="102"/>
                    </a:lnTo>
                    <a:lnTo>
                      <a:pt x="19848" y="1157"/>
                    </a:lnTo>
                    <a:lnTo>
                      <a:pt x="21251" y="5363"/>
                    </a:lnTo>
                    <a:lnTo>
                      <a:pt x="21600" y="7897"/>
                    </a:lnTo>
                    <a:lnTo>
                      <a:pt x="21596" y="13834"/>
                    </a:lnTo>
                    <a:lnTo>
                      <a:pt x="21243" y="16366"/>
                    </a:lnTo>
                    <a:lnTo>
                      <a:pt x="19834" y="20554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78" name="Shape 278"/>
              <p:cNvSpPr/>
              <p:nvPr/>
            </p:nvSpPr>
            <p:spPr>
              <a:xfrm>
                <a:off x="2210641" y="4553"/>
                <a:ext cx="28592" cy="12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498"/>
                    </a:lnTo>
                    <a:lnTo>
                      <a:pt x="1752" y="20446"/>
                    </a:lnTo>
                    <a:lnTo>
                      <a:pt x="350" y="16237"/>
                    </a:lnTo>
                    <a:lnTo>
                      <a:pt x="0" y="13702"/>
                    </a:lnTo>
                    <a:lnTo>
                      <a:pt x="4" y="7765"/>
                    </a:lnTo>
                    <a:lnTo>
                      <a:pt x="357" y="5232"/>
                    </a:lnTo>
                    <a:lnTo>
                      <a:pt x="1766" y="1044"/>
                    </a:lnTo>
                    <a:lnTo>
                      <a:pt x="2615" y="0"/>
                    </a:lnTo>
                    <a:lnTo>
                      <a:pt x="19000" y="99"/>
                    </a:lnTo>
                    <a:lnTo>
                      <a:pt x="19847" y="1154"/>
                    </a:lnTo>
                    <a:lnTo>
                      <a:pt x="21250" y="5361"/>
                    </a:lnTo>
                    <a:lnTo>
                      <a:pt x="21600" y="7898"/>
                    </a:lnTo>
                    <a:lnTo>
                      <a:pt x="21596" y="13835"/>
                    </a:lnTo>
                    <a:lnTo>
                      <a:pt x="21243" y="16365"/>
                    </a:lnTo>
                    <a:lnTo>
                      <a:pt x="19834" y="20556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79" name="Shape 279"/>
              <p:cNvSpPr/>
              <p:nvPr/>
            </p:nvSpPr>
            <p:spPr>
              <a:xfrm>
                <a:off x="2248755" y="4632"/>
                <a:ext cx="28593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85" y="21600"/>
                    </a:moveTo>
                    <a:lnTo>
                      <a:pt x="2600" y="21498"/>
                    </a:lnTo>
                    <a:lnTo>
                      <a:pt x="1753" y="20443"/>
                    </a:lnTo>
                    <a:lnTo>
                      <a:pt x="350" y="16237"/>
                    </a:lnTo>
                    <a:lnTo>
                      <a:pt x="0" y="13700"/>
                    </a:lnTo>
                    <a:lnTo>
                      <a:pt x="5" y="7764"/>
                    </a:lnTo>
                    <a:lnTo>
                      <a:pt x="357" y="5234"/>
                    </a:lnTo>
                    <a:lnTo>
                      <a:pt x="1766" y="1044"/>
                    </a:lnTo>
                    <a:lnTo>
                      <a:pt x="2615" y="0"/>
                    </a:lnTo>
                    <a:lnTo>
                      <a:pt x="19000" y="102"/>
                    </a:lnTo>
                    <a:lnTo>
                      <a:pt x="19847" y="1157"/>
                    </a:lnTo>
                    <a:lnTo>
                      <a:pt x="21250" y="5363"/>
                    </a:lnTo>
                    <a:lnTo>
                      <a:pt x="21600" y="7897"/>
                    </a:lnTo>
                    <a:lnTo>
                      <a:pt x="21595" y="13834"/>
                    </a:lnTo>
                    <a:lnTo>
                      <a:pt x="21243" y="16366"/>
                    </a:lnTo>
                    <a:lnTo>
                      <a:pt x="19834" y="20554"/>
                    </a:lnTo>
                    <a:lnTo>
                      <a:pt x="1898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80" name="Shape 280"/>
              <p:cNvSpPr/>
              <p:nvPr/>
            </p:nvSpPr>
            <p:spPr>
              <a:xfrm>
                <a:off x="2286870" y="4708"/>
                <a:ext cx="25868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710" y="21600"/>
                    </a:moveTo>
                    <a:lnTo>
                      <a:pt x="2873" y="21512"/>
                    </a:lnTo>
                    <a:lnTo>
                      <a:pt x="1936" y="20456"/>
                    </a:lnTo>
                    <a:lnTo>
                      <a:pt x="387" y="16245"/>
                    </a:lnTo>
                    <a:lnTo>
                      <a:pt x="0" y="13709"/>
                    </a:lnTo>
                    <a:lnTo>
                      <a:pt x="4" y="7769"/>
                    </a:lnTo>
                    <a:lnTo>
                      <a:pt x="395" y="5235"/>
                    </a:lnTo>
                    <a:lnTo>
                      <a:pt x="1951" y="1044"/>
                    </a:lnTo>
                    <a:lnTo>
                      <a:pt x="2890" y="0"/>
                    </a:lnTo>
                    <a:lnTo>
                      <a:pt x="18727" y="88"/>
                    </a:lnTo>
                    <a:lnTo>
                      <a:pt x="19664" y="1144"/>
                    </a:lnTo>
                    <a:lnTo>
                      <a:pt x="21213" y="5353"/>
                    </a:lnTo>
                    <a:lnTo>
                      <a:pt x="21600" y="7889"/>
                    </a:lnTo>
                    <a:lnTo>
                      <a:pt x="21596" y="13829"/>
                    </a:lnTo>
                    <a:lnTo>
                      <a:pt x="21205" y="16363"/>
                    </a:lnTo>
                    <a:lnTo>
                      <a:pt x="19649" y="20553"/>
                    </a:lnTo>
                    <a:lnTo>
                      <a:pt x="1871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pic>
          <p:nvPicPr>
            <p:cNvPr id="282" name="image13.pn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496570" y="982756"/>
              <a:ext cx="1341965" cy="142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83" name="image6.pn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911769" y="810794"/>
              <a:ext cx="230936" cy="2293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84" name="image6.pn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255752" y="810794"/>
              <a:ext cx="230936" cy="2293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85" name="image5.pn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132598" y="810794"/>
              <a:ext cx="230936" cy="2293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86" name="image5.pn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524180" y="810794"/>
              <a:ext cx="230936" cy="2293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87" name="image5.pn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856056" y="810794"/>
              <a:ext cx="230936" cy="2293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88" name="image5.pn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656322" y="811854"/>
              <a:ext cx="230936" cy="2293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90" name="Shape 290"/>
          <p:cNvSpPr/>
          <p:nvPr/>
        </p:nvSpPr>
        <p:spPr>
          <a:xfrm>
            <a:off x="3089275" y="3433140"/>
            <a:ext cx="231762" cy="230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20010" y="0"/>
                </a:lnTo>
                <a:lnTo>
                  <a:pt x="20010" y="19999"/>
                </a:lnTo>
                <a:lnTo>
                  <a:pt x="1590" y="19999"/>
                </a:lnTo>
                <a:lnTo>
                  <a:pt x="1590" y="1601"/>
                </a:lnTo>
                <a:lnTo>
                  <a:pt x="20010" y="1601"/>
                </a:lnTo>
                <a:lnTo>
                  <a:pt x="20010" y="0"/>
                </a:ln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91" name="Shape 291"/>
          <p:cNvSpPr/>
          <p:nvPr/>
        </p:nvSpPr>
        <p:spPr>
          <a:xfrm>
            <a:off x="288944" y="3411616"/>
            <a:ext cx="2603141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spc="-34" sz="1700">
                <a:latin typeface="Arial"/>
                <a:ea typeface="Arial"/>
                <a:cs typeface="Arial"/>
                <a:sym typeface="Arial"/>
              </a:defRPr>
            </a:pPr>
            <a:r>
              <a:t>Baby</a:t>
            </a:r>
            <a:r>
              <a:rPr spc="-85"/>
              <a:t> </a:t>
            </a:r>
            <a:r>
              <a:rPr spc="0"/>
              <a:t>(M7/M9</a:t>
            </a:r>
            <a:r>
              <a:rPr spc="0"/>
              <a:t>/M11</a:t>
            </a:r>
            <a:r>
              <a:rPr spc="0"/>
              <a:t>)</a:t>
            </a:r>
            <a:r>
              <a:rPr spc="-75"/>
              <a:t> </a:t>
            </a:r>
            <a:r>
              <a:rPr spc="0"/>
              <a:t>:</a:t>
            </a:r>
            <a:r>
              <a:rPr spc="-69"/>
              <a:t> </a:t>
            </a:r>
            <a:r>
              <a:rPr spc="-114">
                <a:latin typeface="Arial Black"/>
                <a:ea typeface="Arial Black"/>
                <a:cs typeface="Arial Black"/>
                <a:sym typeface="Arial Black"/>
              </a:rPr>
              <a:t>1</a:t>
            </a:r>
            <a:r>
              <a:rPr spc="-114">
                <a:latin typeface="Arial Black"/>
                <a:ea typeface="Arial Black"/>
                <a:cs typeface="Arial Black"/>
                <a:sym typeface="Arial Black"/>
              </a:rPr>
              <a:t>5</a:t>
            </a:r>
            <a:r>
              <a:rPr spc="-114">
                <a:latin typeface="Arial Black"/>
                <a:ea typeface="Arial Black"/>
                <a:cs typeface="Arial Black"/>
                <a:sym typeface="Arial Black"/>
              </a:rPr>
              <a:t>0€</a:t>
            </a:r>
          </a:p>
        </p:txBody>
      </p:sp>
      <p:sp>
        <p:nvSpPr>
          <p:cNvPr id="292" name="Shape 292"/>
          <p:cNvSpPr/>
          <p:nvPr/>
        </p:nvSpPr>
        <p:spPr>
          <a:xfrm>
            <a:off x="248395" y="5048078"/>
            <a:ext cx="2684239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sz="1700">
                <a:latin typeface="Arial"/>
                <a:ea typeface="Arial"/>
                <a:cs typeface="Arial"/>
                <a:sym typeface="Arial"/>
              </a:defRPr>
            </a:pPr>
            <a:r>
              <a:t>M21</a:t>
            </a:r>
            <a:r>
              <a:t>/Séniors</a:t>
            </a:r>
            <a:r>
              <a:rPr spc="80"/>
              <a:t> </a:t>
            </a:r>
            <a:r>
              <a:rPr spc="80"/>
              <a:t>          </a:t>
            </a:r>
            <a:r>
              <a:rPr spc="-175">
                <a:latin typeface="Arial Black"/>
                <a:ea typeface="Arial Black"/>
                <a:cs typeface="Arial Black"/>
                <a:sym typeface="Arial Black"/>
              </a:rPr>
              <a:t>2</a:t>
            </a:r>
            <a:r>
              <a:rPr spc="-175">
                <a:latin typeface="Arial Black"/>
                <a:ea typeface="Arial Black"/>
                <a:cs typeface="Arial Black"/>
                <a:sym typeface="Arial Black"/>
              </a:rPr>
              <a:t>5</a:t>
            </a:r>
            <a:r>
              <a:rPr spc="-175">
                <a:latin typeface="Arial Black"/>
                <a:ea typeface="Arial Black"/>
                <a:cs typeface="Arial Black"/>
                <a:sym typeface="Arial Black"/>
              </a:rPr>
              <a:t>0</a:t>
            </a:r>
            <a:r>
              <a:rPr spc="-10"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spc="-50">
                <a:latin typeface="Arial Black"/>
                <a:ea typeface="Arial Black"/>
                <a:cs typeface="Arial Black"/>
                <a:sym typeface="Arial Black"/>
              </a:rPr>
              <a:t>€</a:t>
            </a:r>
          </a:p>
        </p:txBody>
      </p:sp>
      <p:sp>
        <p:nvSpPr>
          <p:cNvPr id="293" name="Shape 293"/>
          <p:cNvSpPr/>
          <p:nvPr/>
        </p:nvSpPr>
        <p:spPr>
          <a:xfrm>
            <a:off x="305143" y="6350971"/>
            <a:ext cx="2684240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sz="1700">
                <a:latin typeface="Arial"/>
                <a:ea typeface="Arial"/>
                <a:cs typeface="Arial"/>
                <a:sym typeface="Arial"/>
              </a:defRPr>
            </a:pPr>
            <a:r>
              <a:t>Loisir</a:t>
            </a:r>
            <a:r>
              <a:t>s</a:t>
            </a:r>
            <a:r>
              <a:rPr spc="-90"/>
              <a:t> </a:t>
            </a:r>
            <a:r>
              <a:t>:</a:t>
            </a:r>
            <a:r>
              <a:rPr spc="-65"/>
              <a:t> </a:t>
            </a:r>
            <a:r>
              <a:rPr spc="-65"/>
              <a:t>		  </a:t>
            </a:r>
            <a:r>
              <a:rPr spc="-175">
                <a:latin typeface="Arial Black"/>
                <a:ea typeface="Arial Black"/>
                <a:cs typeface="Arial Black"/>
                <a:sym typeface="Arial Black"/>
              </a:rPr>
              <a:t>1</a:t>
            </a:r>
            <a:r>
              <a:rPr spc="-175">
                <a:latin typeface="Arial Black"/>
                <a:ea typeface="Arial Black"/>
                <a:cs typeface="Arial Black"/>
                <a:sym typeface="Arial Black"/>
              </a:rPr>
              <a:t>00</a:t>
            </a:r>
            <a:r>
              <a:rPr spc="-130"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spc="-50">
                <a:latin typeface="Arial Black"/>
                <a:ea typeface="Arial Black"/>
                <a:cs typeface="Arial Black"/>
                <a:sym typeface="Arial Black"/>
              </a:rPr>
              <a:t>€</a:t>
            </a:r>
          </a:p>
        </p:txBody>
      </p:sp>
      <p:sp>
        <p:nvSpPr>
          <p:cNvPr id="294" name="Shape 294"/>
          <p:cNvSpPr/>
          <p:nvPr/>
        </p:nvSpPr>
        <p:spPr>
          <a:xfrm>
            <a:off x="288944" y="4367862"/>
            <a:ext cx="2716638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sz="1700">
                <a:latin typeface="Arial"/>
                <a:ea typeface="Arial"/>
                <a:cs typeface="Arial"/>
                <a:sym typeface="Arial"/>
              </a:defRPr>
            </a:pPr>
            <a:r>
              <a:t>M13/M15</a:t>
            </a:r>
            <a:r>
              <a:t>/M18</a:t>
            </a:r>
            <a:r>
              <a:rPr spc="165"/>
              <a:t> :	  </a:t>
            </a:r>
            <a:r>
              <a:rPr spc="-135">
                <a:latin typeface="Arial Black"/>
                <a:ea typeface="Arial Black"/>
                <a:cs typeface="Arial Black"/>
                <a:sym typeface="Arial Black"/>
              </a:rPr>
              <a:t>200</a:t>
            </a:r>
            <a:r>
              <a:rPr spc="-135">
                <a:latin typeface="Arial Black"/>
                <a:ea typeface="Arial Black"/>
                <a:cs typeface="Arial Black"/>
                <a:sym typeface="Arial Black"/>
              </a:rPr>
              <a:t>€</a:t>
            </a:r>
          </a:p>
        </p:txBody>
      </p:sp>
      <p:sp>
        <p:nvSpPr>
          <p:cNvPr id="295" name="Shape 295"/>
          <p:cNvSpPr/>
          <p:nvPr/>
        </p:nvSpPr>
        <p:spPr>
          <a:xfrm>
            <a:off x="3089275" y="5085391"/>
            <a:ext cx="231762" cy="230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20010" y="0"/>
                </a:lnTo>
                <a:lnTo>
                  <a:pt x="20010" y="19999"/>
                </a:lnTo>
                <a:lnTo>
                  <a:pt x="1590" y="19999"/>
                </a:lnTo>
                <a:lnTo>
                  <a:pt x="1590" y="1601"/>
                </a:lnTo>
                <a:lnTo>
                  <a:pt x="20010" y="1601"/>
                </a:lnTo>
                <a:lnTo>
                  <a:pt x="20010" y="0"/>
                </a:ln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96" name="Shape 296"/>
          <p:cNvSpPr/>
          <p:nvPr/>
        </p:nvSpPr>
        <p:spPr>
          <a:xfrm>
            <a:off x="3089275" y="6388284"/>
            <a:ext cx="231762" cy="230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20010" y="0"/>
                </a:lnTo>
                <a:lnTo>
                  <a:pt x="20010" y="19999"/>
                </a:lnTo>
                <a:lnTo>
                  <a:pt x="1590" y="19999"/>
                </a:lnTo>
                <a:lnTo>
                  <a:pt x="1590" y="1599"/>
                </a:lnTo>
                <a:lnTo>
                  <a:pt x="20010" y="1599"/>
                </a:lnTo>
                <a:lnTo>
                  <a:pt x="20010" y="0"/>
                </a:ln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97" name="Shape 297"/>
          <p:cNvSpPr/>
          <p:nvPr/>
        </p:nvSpPr>
        <p:spPr>
          <a:xfrm>
            <a:off x="3089275" y="4414291"/>
            <a:ext cx="231762" cy="230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20010" y="0"/>
                </a:lnTo>
                <a:lnTo>
                  <a:pt x="20010" y="19999"/>
                </a:lnTo>
                <a:lnTo>
                  <a:pt x="1590" y="19999"/>
                </a:lnTo>
                <a:lnTo>
                  <a:pt x="1590" y="1601"/>
                </a:lnTo>
                <a:lnTo>
                  <a:pt x="20010" y="1601"/>
                </a:lnTo>
                <a:lnTo>
                  <a:pt x="20010" y="0"/>
                </a:ln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98" name="Shape 298"/>
          <p:cNvSpPr/>
          <p:nvPr/>
        </p:nvSpPr>
        <p:spPr>
          <a:xfrm>
            <a:off x="6464553" y="1201685"/>
            <a:ext cx="231750" cy="2301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20012" y="0"/>
                </a:lnTo>
                <a:lnTo>
                  <a:pt x="20012" y="20001"/>
                </a:lnTo>
                <a:lnTo>
                  <a:pt x="1590" y="20001"/>
                </a:lnTo>
                <a:lnTo>
                  <a:pt x="1590" y="1601"/>
                </a:lnTo>
                <a:lnTo>
                  <a:pt x="20012" y="1601"/>
                </a:lnTo>
                <a:lnTo>
                  <a:pt x="20012" y="0"/>
                </a:ln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99" name="Shape 299"/>
          <p:cNvSpPr/>
          <p:nvPr/>
        </p:nvSpPr>
        <p:spPr>
          <a:xfrm>
            <a:off x="5614135" y="1201685"/>
            <a:ext cx="231751" cy="2301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20012" y="0"/>
                </a:lnTo>
                <a:lnTo>
                  <a:pt x="20012" y="20001"/>
                </a:lnTo>
                <a:lnTo>
                  <a:pt x="1590" y="20001"/>
                </a:lnTo>
                <a:lnTo>
                  <a:pt x="1590" y="1601"/>
                </a:lnTo>
                <a:lnTo>
                  <a:pt x="20012" y="1601"/>
                </a:lnTo>
                <a:lnTo>
                  <a:pt x="20012" y="0"/>
                </a:ln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grpSp>
        <p:nvGrpSpPr>
          <p:cNvPr id="308" name="Group 308"/>
          <p:cNvGrpSpPr/>
          <p:nvPr/>
        </p:nvGrpSpPr>
        <p:grpSpPr>
          <a:xfrm>
            <a:off x="3533964" y="3261965"/>
            <a:ext cx="3588385" cy="3418989"/>
            <a:chOff x="0" y="0"/>
            <a:chExt cx="3588384" cy="3418988"/>
          </a:xfrm>
        </p:grpSpPr>
        <p:sp>
          <p:nvSpPr>
            <p:cNvPr id="300" name="Shape 300"/>
            <p:cNvSpPr/>
            <p:nvPr/>
          </p:nvSpPr>
          <p:spPr>
            <a:xfrm>
              <a:off x="200883" y="635673"/>
              <a:ext cx="3359984" cy="2755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20673"/>
                  </a:lnTo>
                  <a:lnTo>
                    <a:pt x="20839" y="20673"/>
                  </a:lnTo>
                  <a:lnTo>
                    <a:pt x="20839" y="0"/>
                  </a:lnTo>
                  <a:lnTo>
                    <a:pt x="21600" y="927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99A6B1">
                <a:alpha val="348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1" name="Shape 301"/>
            <p:cNvSpPr/>
            <p:nvPr/>
          </p:nvSpPr>
          <p:spPr>
            <a:xfrm>
              <a:off x="13758" y="24767"/>
              <a:ext cx="3415020" cy="3220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583" y="21600"/>
                  </a:moveTo>
                  <a:lnTo>
                    <a:pt x="0" y="21600"/>
                  </a:lnTo>
                  <a:lnTo>
                    <a:pt x="0" y="18"/>
                  </a:lnTo>
                  <a:lnTo>
                    <a:pt x="17893" y="0"/>
                  </a:lnTo>
                  <a:lnTo>
                    <a:pt x="21600" y="3875"/>
                  </a:lnTo>
                  <a:lnTo>
                    <a:pt x="21583" y="21600"/>
                  </a:lnTo>
                  <a:close/>
                </a:path>
              </a:pathLst>
            </a:custGeom>
            <a:solidFill>
              <a:srgbClr val="E1DFDE">
                <a:alpha val="348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307" name="Group 307"/>
            <p:cNvGrpSpPr/>
            <p:nvPr/>
          </p:nvGrpSpPr>
          <p:grpSpPr>
            <a:xfrm>
              <a:off x="0" y="-1"/>
              <a:ext cx="3588385" cy="3418990"/>
              <a:chOff x="0" y="0"/>
              <a:chExt cx="3588383" cy="3418988"/>
            </a:xfrm>
          </p:grpSpPr>
          <p:sp>
            <p:nvSpPr>
              <p:cNvPr id="302" name="Shape 302"/>
              <p:cNvSpPr/>
              <p:nvPr/>
            </p:nvSpPr>
            <p:spPr>
              <a:xfrm>
                <a:off x="0" y="0"/>
                <a:ext cx="3442538" cy="32731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17853" y="0"/>
                    </a:lnTo>
                    <a:lnTo>
                      <a:pt x="18026" y="182"/>
                    </a:lnTo>
                    <a:lnTo>
                      <a:pt x="173" y="182"/>
                    </a:lnTo>
                    <a:lnTo>
                      <a:pt x="173" y="21418"/>
                    </a:lnTo>
                    <a:lnTo>
                      <a:pt x="21600" y="21418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77828C">
                  <a:alpha val="34899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03" name="Shape 303"/>
              <p:cNvSpPr/>
              <p:nvPr/>
            </p:nvSpPr>
            <p:spPr>
              <a:xfrm>
                <a:off x="2826127" y="27517"/>
                <a:ext cx="654937" cy="32181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0329" y="21600"/>
                    </a:moveTo>
                    <a:lnTo>
                      <a:pt x="19422" y="21600"/>
                    </a:lnTo>
                    <a:lnTo>
                      <a:pt x="19422" y="3953"/>
                    </a:lnTo>
                    <a:lnTo>
                      <a:pt x="182" y="3953"/>
                    </a:lnTo>
                    <a:lnTo>
                      <a:pt x="0" y="3916"/>
                    </a:lnTo>
                    <a:lnTo>
                      <a:pt x="0" y="0"/>
                    </a:lnTo>
                    <a:lnTo>
                      <a:pt x="1543" y="0"/>
                    </a:lnTo>
                    <a:lnTo>
                      <a:pt x="2178" y="129"/>
                    </a:lnTo>
                    <a:lnTo>
                      <a:pt x="908" y="129"/>
                    </a:lnTo>
                    <a:lnTo>
                      <a:pt x="908" y="3749"/>
                    </a:lnTo>
                    <a:lnTo>
                      <a:pt x="19966" y="3749"/>
                    </a:lnTo>
                    <a:lnTo>
                      <a:pt x="21600" y="4082"/>
                    </a:lnTo>
                    <a:lnTo>
                      <a:pt x="20329" y="4082"/>
                    </a:lnTo>
                    <a:lnTo>
                      <a:pt x="20329" y="21600"/>
                    </a:lnTo>
                    <a:close/>
                  </a:path>
                </a:pathLst>
              </a:custGeom>
              <a:solidFill>
                <a:srgbClr val="77828C">
                  <a:alpha val="34899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04" name="Shape 304"/>
              <p:cNvSpPr/>
              <p:nvPr/>
            </p:nvSpPr>
            <p:spPr>
              <a:xfrm>
                <a:off x="3442537" y="635672"/>
                <a:ext cx="145848" cy="27557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17524" y="21600"/>
                    </a:lnTo>
                    <a:lnTo>
                      <a:pt x="17524" y="927"/>
                    </a:lnTo>
                    <a:lnTo>
                      <a:pt x="0" y="0"/>
                    </a:lnTo>
                    <a:lnTo>
                      <a:pt x="5706" y="0"/>
                    </a:lnTo>
                    <a:lnTo>
                      <a:pt x="21600" y="841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77828C">
                  <a:alpha val="34899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05" name="Shape 305"/>
              <p:cNvSpPr/>
              <p:nvPr/>
            </p:nvSpPr>
            <p:spPr>
              <a:xfrm>
                <a:off x="173364" y="3273141"/>
                <a:ext cx="3415021" cy="1458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174" y="0"/>
                    </a:lnTo>
                    <a:lnTo>
                      <a:pt x="174" y="17524"/>
                    </a:lnTo>
                    <a:lnTo>
                      <a:pt x="21600" y="17524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77828C">
                  <a:alpha val="34899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06" name="Shape 306"/>
              <p:cNvSpPr/>
              <p:nvPr/>
            </p:nvSpPr>
            <p:spPr>
              <a:xfrm>
                <a:off x="2853645" y="46780"/>
                <a:ext cx="577885" cy="5393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20263" y="21600"/>
                    </a:lnTo>
                    <a:lnTo>
                      <a:pt x="10183" y="10800"/>
                    </a:lnTo>
                    <a:lnTo>
                      <a:pt x="0" y="0"/>
                    </a:lnTo>
                    <a:lnTo>
                      <a:pt x="144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</p:grpSp>
      <p:sp>
        <p:nvSpPr>
          <p:cNvPr id="309" name="Shape 309"/>
          <p:cNvSpPr/>
          <p:nvPr/>
        </p:nvSpPr>
        <p:spPr>
          <a:xfrm>
            <a:off x="3695094" y="2899731"/>
            <a:ext cx="2763522" cy="182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518159">
              <a:spcBef>
                <a:spcPts val="700"/>
              </a:spcBef>
              <a:tabLst>
                <a:tab pos="2667000" algn="l"/>
              </a:tabLst>
              <a:defRPr b="1" spc="-10" sz="2500">
                <a:solidFill>
                  <a:srgbClr val="FF1616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REDUCTIONS</a:t>
            </a:r>
            <a:r>
              <a:rPr spc="0"/>
              <a:t>	</a:t>
            </a:r>
            <a:endParaRPr spc="-155"/>
          </a:p>
          <a:p>
            <a:pPr indent="518159">
              <a:spcBef>
                <a:spcPts val="700"/>
              </a:spcBef>
              <a:tabLst>
                <a:tab pos="2667000" algn="l"/>
              </a:tabLst>
              <a:defRPr b="1" spc="-10" sz="2500">
                <a:solidFill>
                  <a:srgbClr val="FF1616"/>
                </a:solidFill>
                <a:latin typeface="Tahoma"/>
                <a:ea typeface="Tahoma"/>
                <a:cs typeface="Tahoma"/>
                <a:sym typeface="Tahoma"/>
              </a:defRPr>
            </a:pPr>
          </a:p>
          <a:p>
            <a:pPr marR="1015364" indent="12700">
              <a:lnSpc>
                <a:spcPct val="113900"/>
              </a:lnSpc>
              <a:spcBef>
                <a:spcPts val="100"/>
              </a:spcBef>
              <a:defRPr spc="-25" sz="1500">
                <a:latin typeface="Arial"/>
                <a:ea typeface="Arial"/>
                <a:cs typeface="Arial"/>
                <a:sym typeface="Arial"/>
              </a:defRPr>
            </a:pPr>
            <a:r>
              <a:t>City</a:t>
            </a:r>
            <a:r>
              <a:rPr spc="-60"/>
              <a:t> </a:t>
            </a:r>
            <a:r>
              <a:rPr spc="-165"/>
              <a:t>PASS</a:t>
            </a:r>
            <a:r>
              <a:rPr spc="-30"/>
              <a:t> </a:t>
            </a:r>
            <a:r>
              <a:rPr spc="0"/>
              <a:t>:</a:t>
            </a:r>
            <a:r>
              <a:rPr spc="-45"/>
              <a:t> </a:t>
            </a:r>
            <a:r>
              <a:t>-</a:t>
            </a:r>
            <a:r>
              <a:t> </a:t>
            </a:r>
            <a:r>
              <a:rPr spc="0"/>
              <a:t>35</a:t>
            </a:r>
            <a:r>
              <a:rPr spc="-45"/>
              <a:t> </a:t>
            </a:r>
            <a:r>
              <a:rPr spc="-50"/>
              <a:t>€ </a:t>
            </a:r>
            <a:r>
              <a:rPr spc="0"/>
              <a:t>Carte</a:t>
            </a:r>
            <a:r>
              <a:rPr spc="-65"/>
              <a:t> </a:t>
            </a:r>
            <a:r>
              <a:t>Région</a:t>
            </a:r>
            <a:r>
              <a:rPr spc="-60"/>
              <a:t> </a:t>
            </a:r>
            <a:r>
              <a:rPr spc="0"/>
              <a:t>:</a:t>
            </a:r>
            <a:r>
              <a:rPr spc="-65"/>
              <a:t> </a:t>
            </a:r>
            <a:r>
              <a:rPr spc="0"/>
              <a:t>-</a:t>
            </a:r>
            <a:r>
              <a:rPr spc="-60"/>
              <a:t> </a:t>
            </a:r>
            <a:r>
              <a:rPr spc="0"/>
              <a:t>30</a:t>
            </a:r>
            <a:r>
              <a:rPr spc="-65"/>
              <a:t> </a:t>
            </a:r>
            <a:r>
              <a:rPr spc="-50"/>
              <a:t>€ </a:t>
            </a:r>
            <a:r>
              <a:rPr spc="-75"/>
              <a:t>Pass</a:t>
            </a:r>
            <a:r>
              <a:rPr spc="-30"/>
              <a:t> </a:t>
            </a:r>
            <a:r>
              <a:rPr spc="0"/>
              <a:t>Sport</a:t>
            </a:r>
            <a:r>
              <a:rPr spc="-30"/>
              <a:t> </a:t>
            </a:r>
            <a:r>
              <a:rPr spc="0"/>
              <a:t>:</a:t>
            </a:r>
            <a:r>
              <a:rPr spc="-30"/>
              <a:t> </a:t>
            </a:r>
            <a:r>
              <a:rPr spc="0"/>
              <a:t>-</a:t>
            </a:r>
            <a:r>
              <a:t> </a:t>
            </a:r>
            <a:r>
              <a:rPr spc="0"/>
              <a:t>50</a:t>
            </a:r>
            <a:r>
              <a:rPr spc="-30"/>
              <a:t> </a:t>
            </a:r>
            <a:r>
              <a:rPr spc="-50"/>
              <a:t>€</a:t>
            </a:r>
            <a:endParaRPr spc="-50"/>
          </a:p>
        </p:txBody>
      </p:sp>
      <p:sp>
        <p:nvSpPr>
          <p:cNvPr id="310" name="Shape 310"/>
          <p:cNvSpPr/>
          <p:nvPr/>
        </p:nvSpPr>
        <p:spPr>
          <a:xfrm>
            <a:off x="3640703" y="4744103"/>
            <a:ext cx="3374908" cy="4547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5080" indent="12700">
              <a:lnSpc>
                <a:spcPct val="113900"/>
              </a:lnSpc>
              <a:spcBef>
                <a:spcPts val="100"/>
              </a:spcBef>
              <a:defRPr sz="15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-</a:t>
            </a:r>
            <a:r>
              <a:rPr spc="175"/>
              <a:t> </a:t>
            </a:r>
            <a:r>
              <a:rPr spc="175"/>
              <a:t>50</a:t>
            </a:r>
            <a:r>
              <a:t>%</a:t>
            </a:r>
            <a:r>
              <a:rPr spc="175"/>
              <a:t> </a:t>
            </a:r>
            <a:r>
              <a:t>sur</a:t>
            </a:r>
            <a:r>
              <a:rPr spc="175"/>
              <a:t> </a:t>
            </a:r>
            <a:r>
              <a:t>le</a:t>
            </a:r>
            <a:r>
              <a:rPr spc="175"/>
              <a:t> </a:t>
            </a:r>
            <a:r>
              <a:rPr spc="175"/>
              <a:t>3</a:t>
            </a:r>
            <a:r>
              <a:rPr baseline="30000" spc="175"/>
              <a:t>ème</a:t>
            </a:r>
            <a:r>
              <a:rPr spc="175"/>
              <a:t> </a:t>
            </a:r>
            <a:r>
              <a:t>enfant</a:t>
            </a:r>
            <a:r>
              <a:rPr spc="180"/>
              <a:t> </a:t>
            </a:r>
            <a:r>
              <a:rPr spc="180"/>
              <a:t>en </a:t>
            </a:r>
            <a:r>
              <a:t>catégories</a:t>
            </a:r>
            <a:r>
              <a:rPr spc="-60"/>
              <a:t> </a:t>
            </a:r>
            <a:r>
              <a:t>(de</a:t>
            </a:r>
            <a:r>
              <a:rPr spc="-55"/>
              <a:t> </a:t>
            </a:r>
            <a:r>
              <a:t>M7</a:t>
            </a:r>
            <a:r>
              <a:rPr spc="-60"/>
              <a:t> </a:t>
            </a:r>
            <a:r>
              <a:rPr spc="-60"/>
              <a:t>à</a:t>
            </a:r>
            <a:r>
              <a:rPr spc="-55"/>
              <a:t> </a:t>
            </a:r>
            <a:r>
              <a:rPr spc="-20"/>
              <a:t>M</a:t>
            </a:r>
            <a:r>
              <a:rPr spc="-20"/>
              <a:t>11</a:t>
            </a:r>
            <a:r>
              <a:rPr spc="-20"/>
              <a:t>)</a:t>
            </a:r>
          </a:p>
        </p:txBody>
      </p:sp>
      <p:sp>
        <p:nvSpPr>
          <p:cNvPr id="311" name="Shape 311"/>
          <p:cNvSpPr/>
          <p:nvPr/>
        </p:nvSpPr>
        <p:spPr>
          <a:xfrm>
            <a:off x="3695094" y="5654675"/>
            <a:ext cx="1661162" cy="7144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5080" indent="74294">
              <a:lnSpc>
                <a:spcPct val="117400"/>
              </a:lnSpc>
              <a:spcBef>
                <a:spcPts val="1100"/>
              </a:spcBef>
              <a:defRPr sz="1500">
                <a:latin typeface="Arial"/>
                <a:ea typeface="Arial"/>
                <a:cs typeface="Arial"/>
                <a:sym typeface="Arial"/>
              </a:defRPr>
            </a:pPr>
            <a:r>
              <a:t>Carte</a:t>
            </a:r>
            <a:r>
              <a:rPr spc="-45"/>
              <a:t> </a:t>
            </a:r>
            <a:r>
              <a:rPr spc="-20"/>
              <a:t>Passion</a:t>
            </a:r>
            <a:r>
              <a:rPr spc="-45"/>
              <a:t> </a:t>
            </a:r>
            <a:r>
              <a:rPr spc="50"/>
              <a:t>n°</a:t>
            </a:r>
            <a:r>
              <a:rPr spc="-40"/>
              <a:t> </a:t>
            </a:r>
            <a:r>
              <a:rPr spc="-50"/>
              <a:t>: </a:t>
            </a:r>
            <a:r>
              <a:t>Carte</a:t>
            </a:r>
            <a:r>
              <a:rPr spc="-45"/>
              <a:t> </a:t>
            </a:r>
            <a:r>
              <a:rPr spc="-20"/>
              <a:t>Région</a:t>
            </a:r>
            <a:r>
              <a:rPr spc="-45"/>
              <a:t> </a:t>
            </a:r>
            <a:r>
              <a:rPr spc="50"/>
              <a:t>n°</a:t>
            </a:r>
            <a:r>
              <a:rPr spc="-45"/>
              <a:t> </a:t>
            </a:r>
            <a:r>
              <a:rPr spc="-50"/>
              <a:t>: </a:t>
            </a:r>
            <a:r>
              <a:rPr spc="-65"/>
              <a:t>Pass</a:t>
            </a:r>
            <a:r>
              <a:rPr spc="5"/>
              <a:t> </a:t>
            </a:r>
            <a:r>
              <a:t>Sport</a:t>
            </a:r>
            <a:r>
              <a:rPr spc="5"/>
              <a:t> </a:t>
            </a:r>
            <a:r>
              <a:rPr spc="50"/>
              <a:t>n°</a:t>
            </a:r>
            <a:r>
              <a:rPr spc="10"/>
              <a:t> </a:t>
            </a:r>
            <a:r>
              <a:rPr spc="-50"/>
              <a:t>:</a:t>
            </a:r>
          </a:p>
        </p:txBody>
      </p:sp>
      <p:sp>
        <p:nvSpPr>
          <p:cNvPr id="312" name="Shape 312"/>
          <p:cNvSpPr/>
          <p:nvPr/>
        </p:nvSpPr>
        <p:spPr>
          <a:xfrm>
            <a:off x="3212679" y="8697348"/>
            <a:ext cx="1123951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b="1" spc="200" sz="1300">
                <a:solidFill>
                  <a:srgbClr val="FFFFFF"/>
                </a:solidFill>
              </a:defRPr>
            </a:lvl1pPr>
          </a:lstStyle>
          <a:p>
            <a:pPr/>
            <a:r>
              <a:t>REGLEMENT</a:t>
            </a:r>
          </a:p>
        </p:txBody>
      </p:sp>
      <p:sp>
        <p:nvSpPr>
          <p:cNvPr id="313" name="Shape 313"/>
          <p:cNvSpPr/>
          <p:nvPr/>
        </p:nvSpPr>
        <p:spPr>
          <a:xfrm>
            <a:off x="2856356" y="8957871"/>
            <a:ext cx="149226" cy="57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pc="15" sz="1400">
                <a:latin typeface="Arial"/>
                <a:ea typeface="Arial"/>
                <a:cs typeface="Arial"/>
                <a:sym typeface="Arial"/>
              </a:defRPr>
            </a:pPr>
            <a:r>
              <a:t>€</a:t>
            </a:r>
          </a:p>
          <a:p>
            <a:pPr indent="34925">
              <a:spcBef>
                <a:spcPts val="1400"/>
              </a:spcBef>
              <a:defRPr spc="15" sz="1400">
                <a:latin typeface="Arial"/>
                <a:ea typeface="Arial"/>
                <a:cs typeface="Arial"/>
                <a:sym typeface="Arial"/>
              </a:defRPr>
            </a:pPr>
            <a:r>
              <a:t>€</a:t>
            </a:r>
          </a:p>
        </p:txBody>
      </p:sp>
      <p:sp>
        <p:nvSpPr>
          <p:cNvPr id="314" name="Shape 314"/>
          <p:cNvSpPr/>
          <p:nvPr/>
        </p:nvSpPr>
        <p:spPr>
          <a:xfrm>
            <a:off x="288945" y="9063825"/>
            <a:ext cx="1730376" cy="8958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pc="-10" sz="1400">
                <a:latin typeface="Arial"/>
                <a:ea typeface="Arial"/>
                <a:cs typeface="Arial"/>
                <a:sym typeface="Arial"/>
              </a:defRPr>
            </a:pPr>
            <a:r>
              <a:t>Espèce</a:t>
            </a:r>
          </a:p>
          <a:p>
            <a:pPr indent="12700">
              <a:spcBef>
                <a:spcPts val="1000"/>
              </a:spcBef>
              <a:defRPr spc="-10" sz="1400">
                <a:latin typeface="Arial"/>
                <a:ea typeface="Arial"/>
                <a:cs typeface="Arial"/>
                <a:sym typeface="Arial"/>
              </a:defRPr>
            </a:pPr>
            <a:r>
              <a:t>Chèque(s)</a:t>
            </a:r>
          </a:p>
          <a:p>
            <a:pPr indent="12700">
              <a:spcBef>
                <a:spcPts val="1300"/>
              </a:spcBef>
              <a:defRPr spc="-110" sz="1400">
                <a:latin typeface="Arial"/>
                <a:ea typeface="Arial"/>
                <a:cs typeface="Arial"/>
                <a:sym typeface="Arial"/>
              </a:defRPr>
            </a:pPr>
            <a:r>
              <a:t>ANCV</a:t>
            </a:r>
            <a:r>
              <a:rPr spc="-15"/>
              <a:t> </a:t>
            </a:r>
            <a:r>
              <a:rPr spc="-10"/>
              <a:t>(Coupon</a:t>
            </a:r>
            <a:r>
              <a:rPr spc="-15"/>
              <a:t> </a:t>
            </a:r>
            <a:r>
              <a:rPr spc="-10"/>
              <a:t>Sport)</a:t>
            </a:r>
          </a:p>
        </p:txBody>
      </p:sp>
      <p:sp>
        <p:nvSpPr>
          <p:cNvPr id="315" name="Shape 315"/>
          <p:cNvSpPr/>
          <p:nvPr/>
        </p:nvSpPr>
        <p:spPr>
          <a:xfrm>
            <a:off x="3278034" y="9381959"/>
            <a:ext cx="229871" cy="19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pc="-25"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N°</a:t>
            </a:r>
          </a:p>
        </p:txBody>
      </p:sp>
      <p:sp>
        <p:nvSpPr>
          <p:cNvPr id="316" name="Shape 316"/>
          <p:cNvSpPr/>
          <p:nvPr/>
        </p:nvSpPr>
        <p:spPr>
          <a:xfrm>
            <a:off x="5259261" y="9421135"/>
            <a:ext cx="401956" cy="197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pc="-20"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Date</a:t>
            </a:r>
          </a:p>
        </p:txBody>
      </p:sp>
      <p:sp>
        <p:nvSpPr>
          <p:cNvPr id="317" name="Shape 317"/>
          <p:cNvSpPr/>
          <p:nvPr/>
        </p:nvSpPr>
        <p:spPr>
          <a:xfrm>
            <a:off x="5786797" y="9689134"/>
            <a:ext cx="79376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b="1" spc="155" sz="800"/>
            </a:lvl1pPr>
          </a:lstStyle>
          <a:p>
            <a:pPr/>
            <a:r>
              <a:t>J</a:t>
            </a:r>
          </a:p>
        </p:txBody>
      </p:sp>
      <p:sp>
        <p:nvSpPr>
          <p:cNvPr id="318" name="Shape 318"/>
          <p:cNvSpPr/>
          <p:nvPr/>
        </p:nvSpPr>
        <p:spPr>
          <a:xfrm>
            <a:off x="6047259" y="9689134"/>
            <a:ext cx="79376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b="1" spc="155" sz="800"/>
            </a:lvl1pPr>
          </a:lstStyle>
          <a:p>
            <a:pPr/>
            <a:r>
              <a:t>J</a:t>
            </a:r>
          </a:p>
        </p:txBody>
      </p:sp>
      <p:sp>
        <p:nvSpPr>
          <p:cNvPr id="319" name="Shape 319"/>
          <p:cNvSpPr/>
          <p:nvPr/>
        </p:nvSpPr>
        <p:spPr>
          <a:xfrm>
            <a:off x="6382468" y="9689134"/>
            <a:ext cx="122555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b="1" spc="60" sz="800"/>
            </a:lvl1pPr>
          </a:lstStyle>
          <a:p>
            <a:pPr/>
            <a:r>
              <a:t>M</a:t>
            </a:r>
          </a:p>
        </p:txBody>
      </p:sp>
      <p:sp>
        <p:nvSpPr>
          <p:cNvPr id="320" name="Shape 320"/>
          <p:cNvSpPr/>
          <p:nvPr/>
        </p:nvSpPr>
        <p:spPr>
          <a:xfrm>
            <a:off x="6647984" y="9689134"/>
            <a:ext cx="122555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b="1" spc="60" sz="800"/>
            </a:lvl1pPr>
          </a:lstStyle>
          <a:p>
            <a:pPr/>
            <a:r>
              <a:t>M</a:t>
            </a:r>
          </a:p>
        </p:txBody>
      </p:sp>
      <p:sp>
        <p:nvSpPr>
          <p:cNvPr id="321" name="Shape 321"/>
          <p:cNvSpPr/>
          <p:nvPr/>
        </p:nvSpPr>
        <p:spPr>
          <a:xfrm>
            <a:off x="7001719" y="9689134"/>
            <a:ext cx="101601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b="1" spc="110" sz="800"/>
            </a:lvl1pPr>
          </a:lstStyle>
          <a:p>
            <a:pPr/>
            <a:r>
              <a:t>A</a:t>
            </a:r>
          </a:p>
        </p:txBody>
      </p:sp>
      <p:sp>
        <p:nvSpPr>
          <p:cNvPr id="322" name="Shape 322"/>
          <p:cNvSpPr/>
          <p:nvPr/>
        </p:nvSpPr>
        <p:spPr>
          <a:xfrm>
            <a:off x="7269743" y="9689134"/>
            <a:ext cx="101601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b="1" spc="110" sz="800"/>
            </a:lvl1pPr>
          </a:lstStyle>
          <a:p>
            <a:pPr/>
            <a:r>
              <a:t>A</a:t>
            </a:r>
          </a:p>
        </p:txBody>
      </p:sp>
      <p:sp>
        <p:nvSpPr>
          <p:cNvPr id="323" name="Shape 323"/>
          <p:cNvSpPr/>
          <p:nvPr/>
        </p:nvSpPr>
        <p:spPr>
          <a:xfrm>
            <a:off x="248395" y="5802259"/>
            <a:ext cx="2684239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sz="1700">
                <a:latin typeface="Arial"/>
                <a:ea typeface="Arial"/>
                <a:cs typeface="Arial"/>
                <a:sym typeface="Arial"/>
              </a:defRPr>
            </a:pPr>
            <a:r>
              <a:t>Compét Lib </a:t>
            </a:r>
            <a:r>
              <a:rPr spc="80"/>
              <a:t> </a:t>
            </a:r>
            <a:r>
              <a:rPr spc="80"/>
              <a:t>          </a:t>
            </a:r>
            <a:r>
              <a:rPr spc="-175">
                <a:latin typeface="Arial Black"/>
                <a:ea typeface="Arial Black"/>
                <a:cs typeface="Arial Black"/>
                <a:sym typeface="Arial Black"/>
              </a:rPr>
              <a:t>150</a:t>
            </a:r>
            <a:r>
              <a:rPr spc="-10"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spc="-50">
                <a:latin typeface="Arial Black"/>
                <a:ea typeface="Arial Black"/>
                <a:cs typeface="Arial Black"/>
                <a:sym typeface="Arial Black"/>
              </a:rPr>
              <a:t>€</a:t>
            </a:r>
          </a:p>
        </p:txBody>
      </p:sp>
      <p:sp>
        <p:nvSpPr>
          <p:cNvPr id="324" name="Shape 324"/>
          <p:cNvSpPr/>
          <p:nvPr/>
        </p:nvSpPr>
        <p:spPr>
          <a:xfrm>
            <a:off x="3089275" y="5802259"/>
            <a:ext cx="231762" cy="230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20010" y="0"/>
                </a:lnTo>
                <a:lnTo>
                  <a:pt x="20010" y="19999"/>
                </a:lnTo>
                <a:lnTo>
                  <a:pt x="1590" y="19999"/>
                </a:lnTo>
                <a:lnTo>
                  <a:pt x="1590" y="1601"/>
                </a:lnTo>
                <a:lnTo>
                  <a:pt x="20010" y="1601"/>
                </a:lnTo>
                <a:lnTo>
                  <a:pt x="20010" y="0"/>
                </a:ln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9" name="Group 329"/>
          <p:cNvGrpSpPr/>
          <p:nvPr/>
        </p:nvGrpSpPr>
        <p:grpSpPr>
          <a:xfrm>
            <a:off x="386727" y="1003545"/>
            <a:ext cx="6777026" cy="1425279"/>
            <a:chOff x="0" y="0"/>
            <a:chExt cx="6777025" cy="1425278"/>
          </a:xfrm>
        </p:grpSpPr>
        <p:sp>
          <p:nvSpPr>
            <p:cNvPr id="326" name="Shape 326"/>
            <p:cNvSpPr/>
            <p:nvPr/>
          </p:nvSpPr>
          <p:spPr>
            <a:xfrm>
              <a:off x="84328" y="259417"/>
              <a:ext cx="6692698" cy="1165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568"/>
                  </a:moveTo>
                  <a:lnTo>
                    <a:pt x="21562" y="568"/>
                  </a:lnTo>
                  <a:lnTo>
                    <a:pt x="21562" y="565"/>
                  </a:lnTo>
                  <a:lnTo>
                    <a:pt x="21600" y="565"/>
                  </a:lnTo>
                  <a:lnTo>
                    <a:pt x="21600" y="0"/>
                  </a:lnTo>
                  <a:lnTo>
                    <a:pt x="19879" y="0"/>
                  </a:lnTo>
                  <a:lnTo>
                    <a:pt x="19879" y="344"/>
                  </a:lnTo>
                  <a:lnTo>
                    <a:pt x="1591" y="344"/>
                  </a:lnTo>
                  <a:lnTo>
                    <a:pt x="1591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568"/>
                  </a:lnTo>
                  <a:close/>
                </a:path>
              </a:pathLst>
            </a:custGeom>
            <a:solidFill>
              <a:srgbClr val="C7D0D8">
                <a:alpha val="4862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27" name="Shape 327"/>
            <p:cNvSpPr/>
            <p:nvPr/>
          </p:nvSpPr>
          <p:spPr>
            <a:xfrm>
              <a:off x="0" y="175598"/>
              <a:ext cx="6665735" cy="1135101"/>
            </a:xfrm>
            <a:prstGeom prst="rect">
              <a:avLst/>
            </a:prstGeom>
            <a:solidFill>
              <a:srgbClr val="E1DFDE">
                <a:alpha val="4862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28" name="Shape 328"/>
            <p:cNvSpPr/>
            <p:nvPr/>
          </p:nvSpPr>
          <p:spPr>
            <a:xfrm>
              <a:off x="577205" y="0"/>
              <a:ext cx="5666516" cy="356279"/>
            </a:xfrm>
            <a:prstGeom prst="rect">
              <a:avLst/>
            </a:prstGeom>
            <a:solidFill>
              <a:srgbClr val="BECC1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330" name="Shape 330"/>
          <p:cNvSpPr/>
          <p:nvPr/>
        </p:nvSpPr>
        <p:spPr>
          <a:xfrm>
            <a:off x="2420543" y="1051881"/>
            <a:ext cx="3311917" cy="190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b="1" spc="209" sz="1300">
                <a:solidFill>
                  <a:srgbClr val="FFFFFF"/>
                </a:solidFill>
              </a:defRPr>
            </a:pPr>
            <a:r>
              <a:t>Dans</a:t>
            </a:r>
            <a:r>
              <a:rPr spc="94"/>
              <a:t> </a:t>
            </a:r>
            <a:r>
              <a:rPr spc="150"/>
              <a:t>quelle</a:t>
            </a:r>
            <a:r>
              <a:rPr spc="94"/>
              <a:t> </a:t>
            </a:r>
            <a:r>
              <a:rPr spc="164"/>
              <a:t>catégorie</a:t>
            </a:r>
            <a:r>
              <a:rPr spc="94"/>
              <a:t> </a:t>
            </a:r>
            <a:r>
              <a:rPr spc="125"/>
              <a:t>je</a:t>
            </a:r>
            <a:r>
              <a:rPr spc="94"/>
              <a:t> </a:t>
            </a:r>
            <a:r>
              <a:rPr spc="160"/>
              <a:t>suis</a:t>
            </a:r>
            <a:r>
              <a:rPr spc="94"/>
              <a:t> </a:t>
            </a:r>
            <a:r>
              <a:rPr spc="120"/>
              <a:t>?</a:t>
            </a:r>
          </a:p>
        </p:txBody>
      </p:sp>
      <p:grpSp>
        <p:nvGrpSpPr>
          <p:cNvPr id="333" name="Group 333"/>
          <p:cNvGrpSpPr/>
          <p:nvPr/>
        </p:nvGrpSpPr>
        <p:grpSpPr>
          <a:xfrm>
            <a:off x="-11515" y="-26568"/>
            <a:ext cx="3437834" cy="10876791"/>
            <a:chOff x="0" y="0"/>
            <a:chExt cx="3437833" cy="10876789"/>
          </a:xfrm>
        </p:grpSpPr>
        <p:pic>
          <p:nvPicPr>
            <p:cNvPr id="331" name="image9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49179" y="0"/>
              <a:ext cx="1304007" cy="111630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32" name="image15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2301379"/>
              <a:ext cx="3437834" cy="857541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34" name="Shape 334"/>
          <p:cNvSpPr/>
          <p:nvPr/>
        </p:nvSpPr>
        <p:spPr>
          <a:xfrm>
            <a:off x="3444049" y="5056227"/>
            <a:ext cx="3839402" cy="711201"/>
          </a:xfrm>
          <a:prstGeom prst="rect">
            <a:avLst/>
          </a:prstGeom>
          <a:solidFill>
            <a:srgbClr val="60A033">
              <a:alpha val="32939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213995">
              <a:spcBef>
                <a:spcPts val="800"/>
              </a:spcBef>
              <a:defRPr spc="-25" sz="1700">
                <a:solidFill>
                  <a:srgbClr val="FF1616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t>M</a:t>
            </a:r>
            <a:r>
              <a:t>18 (années de naissance)</a:t>
            </a:r>
          </a:p>
          <a:p>
            <a:pPr indent="213995">
              <a:spcBef>
                <a:spcPts val="800"/>
              </a:spcBef>
              <a:defRPr spc="-90" sz="17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2006 à 2008</a:t>
            </a:r>
          </a:p>
        </p:txBody>
      </p:sp>
      <p:sp>
        <p:nvSpPr>
          <p:cNvPr id="335" name="Shape 335"/>
          <p:cNvSpPr/>
          <p:nvPr/>
        </p:nvSpPr>
        <p:spPr>
          <a:xfrm>
            <a:off x="3430492" y="7026274"/>
            <a:ext cx="3839402" cy="647701"/>
          </a:xfrm>
          <a:prstGeom prst="rect">
            <a:avLst/>
          </a:prstGeom>
          <a:solidFill>
            <a:srgbClr val="60A033">
              <a:alpha val="32939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227965">
              <a:spcBef>
                <a:spcPts val="800"/>
              </a:spcBef>
              <a:defRPr spc="-25" sz="1700">
                <a:solidFill>
                  <a:srgbClr val="FF1616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t>M1</a:t>
            </a:r>
            <a:r>
              <a:t>3 (années de naissance)</a:t>
            </a:r>
          </a:p>
          <a:p>
            <a:pPr indent="227965">
              <a:spcBef>
                <a:spcPts val="300"/>
              </a:spcBef>
              <a:defRPr spc="-90" sz="17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2011 - 2012</a:t>
            </a:r>
          </a:p>
        </p:txBody>
      </p:sp>
      <p:sp>
        <p:nvSpPr>
          <p:cNvPr id="336" name="Shape 336"/>
          <p:cNvSpPr/>
          <p:nvPr/>
        </p:nvSpPr>
        <p:spPr>
          <a:xfrm>
            <a:off x="3430492" y="6046827"/>
            <a:ext cx="3839402" cy="711201"/>
          </a:xfrm>
          <a:prstGeom prst="rect">
            <a:avLst/>
          </a:prstGeom>
          <a:solidFill>
            <a:srgbClr val="60A033">
              <a:alpha val="32939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227965">
              <a:spcBef>
                <a:spcPts val="800"/>
              </a:spcBef>
              <a:defRPr spc="-25" sz="1700">
                <a:solidFill>
                  <a:srgbClr val="FF1616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t>M1</a:t>
            </a:r>
            <a:r>
              <a:t>5 (années de naissance)</a:t>
            </a:r>
          </a:p>
          <a:p>
            <a:pPr indent="227965">
              <a:spcBef>
                <a:spcPts val="800"/>
              </a:spcBef>
              <a:defRPr spc="-90" sz="17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2009 - 2010</a:t>
            </a:r>
          </a:p>
        </p:txBody>
      </p:sp>
      <p:sp>
        <p:nvSpPr>
          <p:cNvPr id="337" name="Shape 337"/>
          <p:cNvSpPr/>
          <p:nvPr/>
        </p:nvSpPr>
        <p:spPr>
          <a:xfrm>
            <a:off x="3444049" y="7940674"/>
            <a:ext cx="3825845" cy="647701"/>
          </a:xfrm>
          <a:prstGeom prst="rect">
            <a:avLst/>
          </a:prstGeom>
          <a:solidFill>
            <a:srgbClr val="60A033">
              <a:alpha val="32939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213995">
              <a:spcBef>
                <a:spcPts val="800"/>
              </a:spcBef>
              <a:defRPr spc="-25" sz="1700">
                <a:solidFill>
                  <a:srgbClr val="FF1616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t>M11</a:t>
            </a:r>
            <a:r>
              <a:t> (années de naissance)</a:t>
            </a:r>
          </a:p>
          <a:p>
            <a:pPr indent="213995">
              <a:spcBef>
                <a:spcPts val="300"/>
              </a:spcBef>
              <a:defRPr spc="-90" sz="17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2013 - 2014</a:t>
            </a:r>
          </a:p>
        </p:txBody>
      </p:sp>
      <p:sp>
        <p:nvSpPr>
          <p:cNvPr id="338" name="Shape 338"/>
          <p:cNvSpPr/>
          <p:nvPr/>
        </p:nvSpPr>
        <p:spPr>
          <a:xfrm>
            <a:off x="3430492" y="8854148"/>
            <a:ext cx="3825845" cy="647701"/>
          </a:xfrm>
          <a:prstGeom prst="rect">
            <a:avLst/>
          </a:prstGeom>
          <a:solidFill>
            <a:srgbClr val="60A033">
              <a:alpha val="32939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70179">
              <a:spcBef>
                <a:spcPts val="800"/>
              </a:spcBef>
              <a:defRPr spc="-25" sz="1700">
                <a:solidFill>
                  <a:srgbClr val="FF1616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t>M9</a:t>
            </a:r>
            <a:r>
              <a:t> (années de naissance)</a:t>
            </a:r>
          </a:p>
          <a:p>
            <a:pPr indent="170179">
              <a:spcBef>
                <a:spcPts val="300"/>
              </a:spcBef>
              <a:defRPr spc="-90" sz="17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2015 - 2016</a:t>
            </a:r>
          </a:p>
        </p:txBody>
      </p:sp>
      <p:sp>
        <p:nvSpPr>
          <p:cNvPr id="339" name="Shape 339"/>
          <p:cNvSpPr/>
          <p:nvPr/>
        </p:nvSpPr>
        <p:spPr>
          <a:xfrm>
            <a:off x="3444049" y="4061781"/>
            <a:ext cx="3839402" cy="723901"/>
          </a:xfrm>
          <a:prstGeom prst="rect">
            <a:avLst/>
          </a:prstGeom>
          <a:solidFill>
            <a:srgbClr val="60A033">
              <a:alpha val="32939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213995">
              <a:spcBef>
                <a:spcPts val="900"/>
              </a:spcBef>
              <a:defRPr spc="-10" sz="1700">
                <a:solidFill>
                  <a:srgbClr val="FF1616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t>M21</a:t>
            </a:r>
            <a:r>
              <a:rPr spc="-25"/>
              <a:t> (années de naissance)</a:t>
            </a:r>
            <a:endParaRPr spc="-25"/>
          </a:p>
          <a:p>
            <a:pPr indent="213995">
              <a:spcBef>
                <a:spcPts val="900"/>
              </a:spcBef>
              <a:defRPr spc="-155" sz="17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2003 à 2005</a:t>
            </a:r>
          </a:p>
        </p:txBody>
      </p:sp>
      <p:sp>
        <p:nvSpPr>
          <p:cNvPr id="340" name="Shape 340"/>
          <p:cNvSpPr/>
          <p:nvPr/>
        </p:nvSpPr>
        <p:spPr>
          <a:xfrm>
            <a:off x="3430492" y="9714648"/>
            <a:ext cx="3825845" cy="647701"/>
          </a:xfrm>
          <a:prstGeom prst="rect">
            <a:avLst/>
          </a:prstGeom>
          <a:solidFill>
            <a:srgbClr val="60A033">
              <a:alpha val="32939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227965">
              <a:spcBef>
                <a:spcPts val="400"/>
              </a:spcBef>
              <a:defRPr spc="-25" sz="1700">
                <a:solidFill>
                  <a:srgbClr val="FF1616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t>M7</a:t>
            </a:r>
            <a:r>
              <a:t> (années de naissance)</a:t>
            </a:r>
          </a:p>
          <a:p>
            <a:pPr indent="227965">
              <a:spcBef>
                <a:spcPts val="300"/>
              </a:spcBef>
              <a:defRPr spc="-90" sz="17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2017 - 2018</a:t>
            </a:r>
          </a:p>
        </p:txBody>
      </p:sp>
      <p:sp>
        <p:nvSpPr>
          <p:cNvPr id="341" name="Shape 341"/>
          <p:cNvSpPr/>
          <p:nvPr/>
        </p:nvSpPr>
        <p:spPr>
          <a:xfrm>
            <a:off x="963931" y="1464039"/>
            <a:ext cx="1710690" cy="662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5080">
              <a:lnSpc>
                <a:spcPct val="117499"/>
              </a:lnSpc>
              <a:defRPr spc="-145" sz="17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Le</a:t>
            </a:r>
            <a:r>
              <a:rPr spc="-104"/>
              <a:t> </a:t>
            </a:r>
            <a:r>
              <a:rPr spc="-20"/>
              <a:t>"M"</a:t>
            </a:r>
            <a:r>
              <a:rPr spc="-100"/>
              <a:t> </a:t>
            </a:r>
            <a:r>
              <a:rPr spc="-75"/>
              <a:t>signifie</a:t>
            </a:r>
            <a:r>
              <a:rPr spc="-104"/>
              <a:t> </a:t>
            </a:r>
            <a:r>
              <a:rPr spc="-60"/>
              <a:t>: </a:t>
            </a:r>
            <a:r>
              <a:rPr spc="-10">
                <a:solidFill>
                  <a:srgbClr val="FF1616"/>
                </a:solidFill>
              </a:rPr>
              <a:t>MOINS</a:t>
            </a:r>
          </a:p>
        </p:txBody>
      </p:sp>
      <p:sp>
        <p:nvSpPr>
          <p:cNvPr id="342" name="Shape 342"/>
          <p:cNvSpPr/>
          <p:nvPr/>
        </p:nvSpPr>
        <p:spPr>
          <a:xfrm>
            <a:off x="4633434" y="1379755"/>
            <a:ext cx="1801497" cy="662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5080">
              <a:lnSpc>
                <a:spcPct val="117499"/>
              </a:lnSpc>
              <a:defRPr spc="-145" sz="17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Le</a:t>
            </a:r>
            <a:r>
              <a:rPr spc="-104"/>
              <a:t> </a:t>
            </a:r>
            <a:r>
              <a:rPr spc="-55"/>
              <a:t>chiffre</a:t>
            </a:r>
            <a:r>
              <a:rPr spc="-104"/>
              <a:t> </a:t>
            </a:r>
            <a:r>
              <a:rPr spc="-225"/>
              <a:t>?</a:t>
            </a:r>
            <a:r>
              <a:rPr spc="-100"/>
              <a:t> </a:t>
            </a:r>
            <a:r>
              <a:rPr spc="-110"/>
              <a:t>C'est </a:t>
            </a:r>
            <a:r>
              <a:rPr spc="-34"/>
              <a:t>ton</a:t>
            </a:r>
            <a:r>
              <a:rPr spc="-95"/>
              <a:t> </a:t>
            </a:r>
            <a:r>
              <a:rPr spc="-130">
                <a:solidFill>
                  <a:srgbClr val="FF1616"/>
                </a:solidFill>
              </a:rPr>
              <a:t>âge</a:t>
            </a:r>
            <a:r>
              <a:rPr spc="-90">
                <a:solidFill>
                  <a:srgbClr val="FF1616"/>
                </a:solidFill>
              </a:rPr>
              <a:t> </a:t>
            </a:r>
            <a:r>
              <a:rPr spc="-50"/>
              <a:t>!</a:t>
            </a:r>
          </a:p>
        </p:txBody>
      </p:sp>
      <p:sp>
        <p:nvSpPr>
          <p:cNvPr id="343" name="Shape 343"/>
          <p:cNvSpPr/>
          <p:nvPr/>
        </p:nvSpPr>
        <p:spPr>
          <a:xfrm>
            <a:off x="3658539" y="1490553"/>
            <a:ext cx="356871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"/>
              </a:spcBef>
              <a:defRPr spc="-380" sz="230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ET</a:t>
            </a:r>
          </a:p>
        </p:txBody>
      </p:sp>
      <p:sp>
        <p:nvSpPr>
          <p:cNvPr id="344" name="Shape 344"/>
          <p:cNvSpPr/>
          <p:nvPr/>
        </p:nvSpPr>
        <p:spPr>
          <a:xfrm>
            <a:off x="3444049" y="3071180"/>
            <a:ext cx="3839402" cy="723901"/>
          </a:xfrm>
          <a:prstGeom prst="rect">
            <a:avLst/>
          </a:prstGeom>
          <a:solidFill>
            <a:srgbClr val="60A033">
              <a:alpha val="32939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213995">
              <a:spcBef>
                <a:spcPts val="900"/>
              </a:spcBef>
              <a:defRPr spc="-10" sz="1700">
                <a:solidFill>
                  <a:srgbClr val="FF1616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t>Senior</a:t>
            </a:r>
            <a:r>
              <a:rPr spc="-25"/>
              <a:t> (années de naissance)</a:t>
            </a:r>
            <a:endParaRPr spc="-25"/>
          </a:p>
          <a:p>
            <a:pPr indent="213995">
              <a:spcBef>
                <a:spcPts val="900"/>
              </a:spcBef>
              <a:defRPr spc="-155" sz="17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2002 et avant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" name="Group 348"/>
          <p:cNvGrpSpPr/>
          <p:nvPr/>
        </p:nvGrpSpPr>
        <p:grpSpPr>
          <a:xfrm>
            <a:off x="159552" y="251156"/>
            <a:ext cx="6727340" cy="1008802"/>
            <a:chOff x="0" y="0"/>
            <a:chExt cx="6727338" cy="1008801"/>
          </a:xfrm>
        </p:grpSpPr>
        <p:sp>
          <p:nvSpPr>
            <p:cNvPr id="346" name="Shape 346"/>
            <p:cNvSpPr/>
            <p:nvPr/>
          </p:nvSpPr>
          <p:spPr>
            <a:xfrm>
              <a:off x="1060824" y="387695"/>
              <a:ext cx="5666515" cy="508970"/>
            </a:xfrm>
            <a:prstGeom prst="rect">
              <a:avLst/>
            </a:prstGeom>
            <a:solidFill>
              <a:srgbClr val="BECC1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347" name="image7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1189626" cy="10088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58" name="Group 358"/>
          <p:cNvGrpSpPr/>
          <p:nvPr/>
        </p:nvGrpSpPr>
        <p:grpSpPr>
          <a:xfrm>
            <a:off x="4587316" y="7309942"/>
            <a:ext cx="1802383" cy="917786"/>
            <a:chOff x="0" y="0"/>
            <a:chExt cx="1802382" cy="917784"/>
          </a:xfrm>
        </p:grpSpPr>
        <p:grpSp>
          <p:nvGrpSpPr>
            <p:cNvPr id="351" name="Group 351"/>
            <p:cNvGrpSpPr/>
            <p:nvPr/>
          </p:nvGrpSpPr>
          <p:grpSpPr>
            <a:xfrm>
              <a:off x="71340" y="82091"/>
              <a:ext cx="1722247" cy="825922"/>
              <a:chOff x="0" y="0"/>
              <a:chExt cx="1722246" cy="825920"/>
            </a:xfrm>
          </p:grpSpPr>
          <p:sp>
            <p:nvSpPr>
              <p:cNvPr id="349" name="Shape 349"/>
              <p:cNvSpPr/>
              <p:nvPr/>
            </p:nvSpPr>
            <p:spPr>
              <a:xfrm>
                <a:off x="1580539" y="0"/>
                <a:ext cx="141708" cy="8024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4381" y="21600"/>
                    </a:moveTo>
                    <a:lnTo>
                      <a:pt x="0" y="21600"/>
                    </a:lnTo>
                    <a:lnTo>
                      <a:pt x="6908" y="21341"/>
                    </a:lnTo>
                    <a:lnTo>
                      <a:pt x="12811" y="20637"/>
                    </a:lnTo>
                    <a:lnTo>
                      <a:pt x="16926" y="19591"/>
                    </a:lnTo>
                    <a:lnTo>
                      <a:pt x="18472" y="18312"/>
                    </a:lnTo>
                    <a:lnTo>
                      <a:pt x="18472" y="1079"/>
                    </a:lnTo>
                    <a:lnTo>
                      <a:pt x="18414" y="803"/>
                    </a:lnTo>
                    <a:lnTo>
                      <a:pt x="18230" y="529"/>
                    </a:lnTo>
                    <a:lnTo>
                      <a:pt x="17906" y="261"/>
                    </a:lnTo>
                    <a:lnTo>
                      <a:pt x="17429" y="0"/>
                    </a:lnTo>
                    <a:lnTo>
                      <a:pt x="19149" y="423"/>
                    </a:lnTo>
                    <a:lnTo>
                      <a:pt x="20464" y="898"/>
                    </a:lnTo>
                    <a:lnTo>
                      <a:pt x="21304" y="1417"/>
                    </a:lnTo>
                    <a:lnTo>
                      <a:pt x="21600" y="1973"/>
                    </a:lnTo>
                    <a:lnTo>
                      <a:pt x="21600" y="19206"/>
                    </a:lnTo>
                    <a:lnTo>
                      <a:pt x="20243" y="20378"/>
                    </a:lnTo>
                    <a:lnTo>
                      <a:pt x="16554" y="21340"/>
                    </a:lnTo>
                    <a:lnTo>
                      <a:pt x="14381" y="21600"/>
                    </a:lnTo>
                    <a:close/>
                  </a:path>
                </a:pathLst>
              </a:custGeom>
              <a:solidFill>
                <a:srgbClr val="99A6B1">
                  <a:alpha val="27839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50" name="Shape 350"/>
              <p:cNvSpPr/>
              <p:nvPr/>
            </p:nvSpPr>
            <p:spPr>
              <a:xfrm>
                <a:off x="0" y="791715"/>
                <a:ext cx="1674888" cy="342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0761" y="21600"/>
                    </a:moveTo>
                    <a:lnTo>
                      <a:pt x="1076" y="21600"/>
                    </a:lnTo>
                    <a:lnTo>
                      <a:pt x="757" y="20134"/>
                    </a:lnTo>
                    <a:lnTo>
                      <a:pt x="470" y="15891"/>
                    </a:lnTo>
                    <a:lnTo>
                      <a:pt x="217" y="9103"/>
                    </a:lnTo>
                    <a:lnTo>
                      <a:pt x="0" y="0"/>
                    </a:lnTo>
                    <a:lnTo>
                      <a:pt x="156" y="2883"/>
                    </a:lnTo>
                    <a:lnTo>
                      <a:pt x="318" y="5014"/>
                    </a:lnTo>
                    <a:lnTo>
                      <a:pt x="486" y="6335"/>
                    </a:lnTo>
                    <a:lnTo>
                      <a:pt x="655" y="6788"/>
                    </a:lnTo>
                    <a:lnTo>
                      <a:pt x="21600" y="6788"/>
                    </a:lnTo>
                    <a:lnTo>
                      <a:pt x="21323" y="15978"/>
                    </a:lnTo>
                    <a:lnTo>
                      <a:pt x="20761" y="21600"/>
                    </a:lnTo>
                    <a:close/>
                  </a:path>
                </a:pathLst>
              </a:custGeom>
              <a:solidFill>
                <a:srgbClr val="99A6B1">
                  <a:alpha val="27839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352" name="Shape 352"/>
            <p:cNvSpPr/>
            <p:nvPr/>
          </p:nvSpPr>
          <p:spPr>
            <a:xfrm>
              <a:off x="9771" y="9772"/>
              <a:ext cx="1752542" cy="865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215" y="21600"/>
                  </a:moveTo>
                  <a:lnTo>
                    <a:pt x="1385" y="21600"/>
                  </a:lnTo>
                  <a:lnTo>
                    <a:pt x="849" y="21381"/>
                  </a:lnTo>
                  <a:lnTo>
                    <a:pt x="408" y="20782"/>
                  </a:lnTo>
                  <a:lnTo>
                    <a:pt x="110" y="19891"/>
                  </a:lnTo>
                  <a:lnTo>
                    <a:pt x="0" y="18794"/>
                  </a:lnTo>
                  <a:lnTo>
                    <a:pt x="0" y="2806"/>
                  </a:lnTo>
                  <a:lnTo>
                    <a:pt x="110" y="1719"/>
                  </a:lnTo>
                  <a:lnTo>
                    <a:pt x="408" y="827"/>
                  </a:lnTo>
                  <a:lnTo>
                    <a:pt x="849" y="222"/>
                  </a:lnTo>
                  <a:lnTo>
                    <a:pt x="1385" y="0"/>
                  </a:lnTo>
                  <a:lnTo>
                    <a:pt x="20215" y="0"/>
                  </a:lnTo>
                  <a:lnTo>
                    <a:pt x="20751" y="222"/>
                  </a:lnTo>
                  <a:lnTo>
                    <a:pt x="21192" y="827"/>
                  </a:lnTo>
                  <a:lnTo>
                    <a:pt x="21490" y="1719"/>
                  </a:lnTo>
                  <a:lnTo>
                    <a:pt x="21600" y="2806"/>
                  </a:lnTo>
                  <a:lnTo>
                    <a:pt x="21600" y="18794"/>
                  </a:lnTo>
                  <a:lnTo>
                    <a:pt x="21490" y="19881"/>
                  </a:lnTo>
                  <a:lnTo>
                    <a:pt x="21192" y="20773"/>
                  </a:lnTo>
                  <a:lnTo>
                    <a:pt x="20751" y="21378"/>
                  </a:lnTo>
                  <a:lnTo>
                    <a:pt x="20215" y="21600"/>
                  </a:lnTo>
                  <a:close/>
                </a:path>
              </a:pathLst>
            </a:custGeom>
            <a:solidFill>
              <a:srgbClr val="E1DFDE">
                <a:alpha val="2783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357" name="Group 357"/>
            <p:cNvGrpSpPr/>
            <p:nvPr/>
          </p:nvGrpSpPr>
          <p:grpSpPr>
            <a:xfrm>
              <a:off x="0" y="0"/>
              <a:ext cx="1802382" cy="917785"/>
              <a:chOff x="0" y="0"/>
              <a:chExt cx="1802381" cy="917784"/>
            </a:xfrm>
          </p:grpSpPr>
          <p:sp>
            <p:nvSpPr>
              <p:cNvPr id="353" name="Shape 353"/>
              <p:cNvSpPr/>
              <p:nvPr/>
            </p:nvSpPr>
            <p:spPr>
              <a:xfrm>
                <a:off x="0" y="0"/>
                <a:ext cx="1728007" cy="9177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003" y="21600"/>
                    </a:moveTo>
                    <a:lnTo>
                      <a:pt x="1953" y="21600"/>
                    </a:lnTo>
                    <a:lnTo>
                      <a:pt x="1529" y="21501"/>
                    </a:lnTo>
                    <a:lnTo>
                      <a:pt x="1159" y="21223"/>
                    </a:lnTo>
                    <a:lnTo>
                      <a:pt x="850" y="20795"/>
                    </a:lnTo>
                    <a:lnTo>
                      <a:pt x="611" y="20243"/>
                    </a:lnTo>
                    <a:lnTo>
                      <a:pt x="361" y="19793"/>
                    </a:lnTo>
                    <a:lnTo>
                      <a:pt x="168" y="19248"/>
                    </a:lnTo>
                    <a:lnTo>
                      <a:pt x="44" y="18626"/>
                    </a:lnTo>
                    <a:lnTo>
                      <a:pt x="0" y="17943"/>
                    </a:lnTo>
                    <a:lnTo>
                      <a:pt x="0" y="2875"/>
                    </a:lnTo>
                    <a:lnTo>
                      <a:pt x="120" y="1756"/>
                    </a:lnTo>
                    <a:lnTo>
                      <a:pt x="447" y="842"/>
                    </a:lnTo>
                    <a:lnTo>
                      <a:pt x="933" y="226"/>
                    </a:lnTo>
                    <a:lnTo>
                      <a:pt x="1527" y="0"/>
                    </a:lnTo>
                    <a:lnTo>
                      <a:pt x="20624" y="0"/>
                    </a:lnTo>
                    <a:lnTo>
                      <a:pt x="21020" y="99"/>
                    </a:lnTo>
                    <a:lnTo>
                      <a:pt x="21189" y="230"/>
                    </a:lnTo>
                    <a:lnTo>
                      <a:pt x="1527" y="230"/>
                    </a:lnTo>
                    <a:lnTo>
                      <a:pt x="983" y="440"/>
                    </a:lnTo>
                    <a:lnTo>
                      <a:pt x="536" y="1009"/>
                    </a:lnTo>
                    <a:lnTo>
                      <a:pt x="233" y="1850"/>
                    </a:lnTo>
                    <a:lnTo>
                      <a:pt x="122" y="2875"/>
                    </a:lnTo>
                    <a:lnTo>
                      <a:pt x="122" y="17943"/>
                    </a:lnTo>
                    <a:lnTo>
                      <a:pt x="233" y="18977"/>
                    </a:lnTo>
                    <a:lnTo>
                      <a:pt x="536" y="19817"/>
                    </a:lnTo>
                    <a:lnTo>
                      <a:pt x="983" y="20382"/>
                    </a:lnTo>
                    <a:lnTo>
                      <a:pt x="1466" y="20565"/>
                    </a:lnTo>
                    <a:lnTo>
                      <a:pt x="904" y="20565"/>
                    </a:lnTo>
                    <a:lnTo>
                      <a:pt x="1114" y="20904"/>
                    </a:lnTo>
                    <a:lnTo>
                      <a:pt x="1360" y="21157"/>
                    </a:lnTo>
                    <a:lnTo>
                      <a:pt x="1640" y="21315"/>
                    </a:lnTo>
                    <a:lnTo>
                      <a:pt x="1953" y="21370"/>
                    </a:lnTo>
                    <a:lnTo>
                      <a:pt x="21600" y="21370"/>
                    </a:lnTo>
                    <a:lnTo>
                      <a:pt x="21597" y="21374"/>
                    </a:lnTo>
                    <a:lnTo>
                      <a:pt x="21003" y="21600"/>
                    </a:lnTo>
                    <a:close/>
                  </a:path>
                </a:pathLst>
              </a:custGeom>
              <a:solidFill>
                <a:srgbClr val="77828C">
                  <a:alpha val="27839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54" name="Shape 354"/>
              <p:cNvSpPr/>
              <p:nvPr/>
            </p:nvSpPr>
            <p:spPr>
              <a:xfrm>
                <a:off x="1649924" y="9772"/>
                <a:ext cx="127138" cy="8650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8285" y="21600"/>
                    </a:moveTo>
                    <a:lnTo>
                      <a:pt x="0" y="21600"/>
                    </a:lnTo>
                    <a:lnTo>
                      <a:pt x="7397" y="21378"/>
                    </a:lnTo>
                    <a:lnTo>
                      <a:pt x="13470" y="20773"/>
                    </a:lnTo>
                    <a:lnTo>
                      <a:pt x="17582" y="19881"/>
                    </a:lnTo>
                    <a:lnTo>
                      <a:pt x="19094" y="18794"/>
                    </a:lnTo>
                    <a:lnTo>
                      <a:pt x="19094" y="2806"/>
                    </a:lnTo>
                    <a:lnTo>
                      <a:pt x="17582" y="1719"/>
                    </a:lnTo>
                    <a:lnTo>
                      <a:pt x="13470" y="827"/>
                    </a:lnTo>
                    <a:lnTo>
                      <a:pt x="7397" y="222"/>
                    </a:lnTo>
                    <a:lnTo>
                      <a:pt x="0" y="0"/>
                    </a:lnTo>
                    <a:lnTo>
                      <a:pt x="7676" y="0"/>
                    </a:lnTo>
                    <a:lnTo>
                      <a:pt x="10232" y="156"/>
                    </a:lnTo>
                    <a:lnTo>
                      <a:pt x="14360" y="610"/>
                    </a:lnTo>
                    <a:lnTo>
                      <a:pt x="17600" y="1196"/>
                    </a:lnTo>
                    <a:lnTo>
                      <a:pt x="20999" y="1673"/>
                    </a:lnTo>
                    <a:lnTo>
                      <a:pt x="21600" y="1806"/>
                    </a:lnTo>
                    <a:lnTo>
                      <a:pt x="19759" y="1806"/>
                    </a:lnTo>
                    <a:lnTo>
                      <a:pt x="20220" y="2048"/>
                    </a:lnTo>
                    <a:lnTo>
                      <a:pt x="20589" y="2297"/>
                    </a:lnTo>
                    <a:lnTo>
                      <a:pt x="20833" y="2551"/>
                    </a:lnTo>
                    <a:lnTo>
                      <a:pt x="20921" y="2806"/>
                    </a:lnTo>
                    <a:lnTo>
                      <a:pt x="20921" y="18794"/>
                    </a:lnTo>
                    <a:lnTo>
                      <a:pt x="19289" y="19981"/>
                    </a:lnTo>
                    <a:lnTo>
                      <a:pt x="14840" y="20950"/>
                    </a:lnTo>
                    <a:lnTo>
                      <a:pt x="8285" y="21600"/>
                    </a:lnTo>
                    <a:close/>
                  </a:path>
                </a:pathLst>
              </a:custGeom>
              <a:solidFill>
                <a:srgbClr val="77828C">
                  <a:alpha val="27839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55" name="Shape 355"/>
              <p:cNvSpPr/>
              <p:nvPr/>
            </p:nvSpPr>
            <p:spPr>
              <a:xfrm>
                <a:off x="1680220" y="82092"/>
                <a:ext cx="122162" cy="8259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8449" y="21600"/>
                    </a:moveTo>
                    <a:lnTo>
                      <a:pt x="0" y="21600"/>
                    </a:lnTo>
                    <a:lnTo>
                      <a:pt x="7725" y="21367"/>
                    </a:lnTo>
                    <a:lnTo>
                      <a:pt x="14105" y="20734"/>
                    </a:lnTo>
                    <a:lnTo>
                      <a:pt x="18444" y="19799"/>
                    </a:lnTo>
                    <a:lnTo>
                      <a:pt x="20045" y="18661"/>
                    </a:lnTo>
                    <a:lnTo>
                      <a:pt x="20045" y="1917"/>
                    </a:lnTo>
                    <a:lnTo>
                      <a:pt x="19702" y="1377"/>
                    </a:lnTo>
                    <a:lnTo>
                      <a:pt x="18727" y="872"/>
                    </a:lnTo>
                    <a:lnTo>
                      <a:pt x="17202" y="411"/>
                    </a:lnTo>
                    <a:lnTo>
                      <a:pt x="15207" y="0"/>
                    </a:lnTo>
                    <a:lnTo>
                      <a:pt x="17123" y="0"/>
                    </a:lnTo>
                    <a:lnTo>
                      <a:pt x="19224" y="466"/>
                    </a:lnTo>
                    <a:lnTo>
                      <a:pt x="20979" y="1158"/>
                    </a:lnTo>
                    <a:lnTo>
                      <a:pt x="21600" y="1917"/>
                    </a:lnTo>
                    <a:lnTo>
                      <a:pt x="21600" y="18661"/>
                    </a:lnTo>
                    <a:lnTo>
                      <a:pt x="19902" y="19904"/>
                    </a:lnTo>
                    <a:lnTo>
                      <a:pt x="15271" y="20920"/>
                    </a:lnTo>
                    <a:lnTo>
                      <a:pt x="8449" y="21600"/>
                    </a:lnTo>
                    <a:close/>
                  </a:path>
                </a:pathLst>
              </a:custGeom>
              <a:solidFill>
                <a:srgbClr val="77828C">
                  <a:alpha val="27839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56" name="Shape 356"/>
              <p:cNvSpPr/>
              <p:nvPr/>
            </p:nvSpPr>
            <p:spPr>
              <a:xfrm>
                <a:off x="72319" y="872831"/>
                <a:ext cx="1626369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0965" y="21600"/>
                    </a:moveTo>
                    <a:lnTo>
                      <a:pt x="675" y="21600"/>
                    </a:lnTo>
                    <a:lnTo>
                      <a:pt x="495" y="20157"/>
                    </a:lnTo>
                    <a:lnTo>
                      <a:pt x="323" y="15954"/>
                    </a:lnTo>
                    <a:lnTo>
                      <a:pt x="158" y="9174"/>
                    </a:lnTo>
                    <a:lnTo>
                      <a:pt x="0" y="0"/>
                    </a:lnTo>
                    <a:lnTo>
                      <a:pt x="597" y="0"/>
                    </a:lnTo>
                    <a:lnTo>
                      <a:pt x="662" y="1963"/>
                    </a:lnTo>
                    <a:lnTo>
                      <a:pt x="21600" y="1963"/>
                    </a:lnTo>
                    <a:lnTo>
                      <a:pt x="21597" y="2301"/>
                    </a:lnTo>
                    <a:lnTo>
                      <a:pt x="20965" y="2160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</p:grpSp>
      <p:sp>
        <p:nvSpPr>
          <p:cNvPr id="359" name="Shape 359"/>
          <p:cNvSpPr/>
          <p:nvPr/>
        </p:nvSpPr>
        <p:spPr>
          <a:xfrm>
            <a:off x="1619551" y="646435"/>
            <a:ext cx="4865116" cy="3813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1577975" marR="5080" indent="-1565910">
              <a:lnSpc>
                <a:spcPct val="114500"/>
              </a:lnSpc>
              <a:defRPr b="1" spc="140" sz="1200">
                <a:solidFill>
                  <a:srgbClr val="FFFFFF"/>
                </a:solidFill>
              </a:defRPr>
            </a:pPr>
            <a:r>
              <a:t>Autorisation</a:t>
            </a:r>
            <a:r>
              <a:rPr spc="85"/>
              <a:t> </a:t>
            </a:r>
            <a:r>
              <a:rPr spc="145"/>
              <a:t>parentale</a:t>
            </a:r>
            <a:r>
              <a:rPr spc="90"/>
              <a:t> </a:t>
            </a:r>
            <a:r>
              <a:rPr spc="130"/>
              <a:t>(obligatoire</a:t>
            </a:r>
            <a:r>
              <a:rPr spc="85"/>
              <a:t> </a:t>
            </a:r>
            <a:r>
              <a:rPr spc="160"/>
              <a:t>pour</a:t>
            </a:r>
            <a:r>
              <a:rPr spc="90"/>
              <a:t> </a:t>
            </a:r>
            <a:r>
              <a:rPr spc="135"/>
              <a:t>les</a:t>
            </a:r>
            <a:r>
              <a:rPr spc="85"/>
              <a:t> </a:t>
            </a:r>
            <a:r>
              <a:rPr spc="145"/>
              <a:t>licenciés</a:t>
            </a:r>
            <a:r>
              <a:rPr spc="90"/>
              <a:t> </a:t>
            </a:r>
            <a:r>
              <a:rPr spc="160"/>
              <a:t>de </a:t>
            </a:r>
            <a:r>
              <a:rPr spc="175"/>
              <a:t>moins</a:t>
            </a:r>
            <a:r>
              <a:rPr spc="95"/>
              <a:t> </a:t>
            </a:r>
            <a:r>
              <a:rPr spc="185"/>
              <a:t>de</a:t>
            </a:r>
            <a:r>
              <a:rPr spc="95"/>
              <a:t> </a:t>
            </a:r>
            <a:r>
              <a:rPr spc="0"/>
              <a:t>18</a:t>
            </a:r>
            <a:r>
              <a:rPr spc="100"/>
              <a:t> </a:t>
            </a:r>
            <a:r>
              <a:rPr spc="175"/>
              <a:t>ans</a:t>
            </a:r>
            <a:r>
              <a:rPr spc="95"/>
              <a:t> </a:t>
            </a:r>
            <a:r>
              <a:rPr spc="10"/>
              <a:t>)</a:t>
            </a:r>
          </a:p>
        </p:txBody>
      </p:sp>
      <p:sp>
        <p:nvSpPr>
          <p:cNvPr id="360" name="Shape 360"/>
          <p:cNvSpPr/>
          <p:nvPr/>
        </p:nvSpPr>
        <p:spPr>
          <a:xfrm>
            <a:off x="146852" y="1479238"/>
            <a:ext cx="7139942" cy="49218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605790" indent="12700">
              <a:lnSpc>
                <a:spcPct val="114900"/>
              </a:lnSpc>
              <a:spcBef>
                <a:spcPts val="100"/>
              </a:spcBef>
              <a:defRPr sz="1200">
                <a:latin typeface="Tahoma"/>
                <a:ea typeface="Tahoma"/>
                <a:cs typeface="Tahoma"/>
                <a:sym typeface="Tahoma"/>
              </a:defRPr>
            </a:pPr>
            <a:r>
              <a:t>Nom</a:t>
            </a:r>
            <a:r>
              <a:rPr spc="-55"/>
              <a:t> </a:t>
            </a:r>
            <a:r>
              <a:t>de</a:t>
            </a:r>
            <a:r>
              <a:rPr spc="-50"/>
              <a:t> </a:t>
            </a:r>
            <a:r>
              <a:t>l'enfant</a:t>
            </a:r>
            <a:r>
              <a:rPr spc="-50"/>
              <a:t> </a:t>
            </a:r>
            <a:r>
              <a:rPr spc="-130"/>
              <a:t>………………………………………</a:t>
            </a:r>
            <a:r>
              <a:rPr spc="285"/>
              <a:t> </a:t>
            </a:r>
            <a:r>
              <a:rPr spc="-70"/>
              <a:t>Prénom………………………………………………................. </a:t>
            </a:r>
            <a:r>
              <a:t>Sport</a:t>
            </a:r>
            <a:r>
              <a:rPr spc="-65"/>
              <a:t> </a:t>
            </a:r>
            <a:r>
              <a:rPr spc="-80"/>
              <a:t>pratiqué…………………………………………</a:t>
            </a:r>
            <a:r>
              <a:rPr spc="100"/>
              <a:t>  </a:t>
            </a:r>
            <a:r>
              <a:t>Date</a:t>
            </a:r>
            <a:r>
              <a:rPr spc="-55"/>
              <a:t> </a:t>
            </a:r>
            <a:r>
              <a:t>de</a:t>
            </a:r>
            <a:r>
              <a:rPr spc="-65"/>
              <a:t> </a:t>
            </a:r>
            <a:r>
              <a:rPr spc="-55"/>
              <a:t>naissance………………………………............... </a:t>
            </a:r>
            <a:r>
              <a:rPr spc="-100"/>
              <a:t>Adresse………………………………………………………………………………………………………………….................... </a:t>
            </a:r>
            <a:r>
              <a:t>Code</a:t>
            </a:r>
            <a:r>
              <a:rPr spc="55"/>
              <a:t> </a:t>
            </a:r>
            <a:r>
              <a:rPr spc="-90"/>
              <a:t>postal……………………………Ville…………………………………………Tel………………………….................. </a:t>
            </a:r>
            <a:r>
              <a:t>Nous</a:t>
            </a:r>
            <a:r>
              <a:rPr spc="40"/>
              <a:t> </a:t>
            </a:r>
            <a:r>
              <a:rPr spc="-50"/>
              <a:t>soussignés………………………………………père/mère/tuteur</a:t>
            </a:r>
            <a:r>
              <a:rPr spc="45"/>
              <a:t> </a:t>
            </a:r>
            <a:r>
              <a:rPr spc="-10"/>
              <a:t>légal</a:t>
            </a:r>
            <a:r>
              <a:rPr spc="45"/>
              <a:t> </a:t>
            </a:r>
            <a:r>
              <a:rPr spc="-30"/>
              <a:t>(rayez</a:t>
            </a:r>
            <a:r>
              <a:rPr spc="45"/>
              <a:t> </a:t>
            </a:r>
            <a:r>
              <a:t>les</a:t>
            </a:r>
            <a:r>
              <a:rPr spc="40"/>
              <a:t> </a:t>
            </a:r>
            <a:r>
              <a:t>mentions</a:t>
            </a:r>
            <a:r>
              <a:rPr spc="45"/>
              <a:t> </a:t>
            </a:r>
            <a:r>
              <a:rPr spc="-10"/>
              <a:t>inutiles) </a:t>
            </a:r>
            <a:r>
              <a:t>responsable</a:t>
            </a:r>
            <a:r>
              <a:rPr spc="15"/>
              <a:t> </a:t>
            </a:r>
            <a:r>
              <a:t>de</a:t>
            </a:r>
            <a:r>
              <a:rPr spc="15"/>
              <a:t> </a:t>
            </a:r>
            <a:r>
              <a:t>l'enfant</a:t>
            </a:r>
            <a:r>
              <a:rPr spc="20"/>
              <a:t> </a:t>
            </a:r>
            <a:r>
              <a:rPr spc="-10"/>
              <a:t>(Nom,Prénom)</a:t>
            </a:r>
            <a:r>
              <a:rPr spc="15"/>
              <a:t> </a:t>
            </a:r>
            <a:r>
              <a:rPr spc="-110"/>
              <a:t>……………………………………………………………………………………</a:t>
            </a:r>
          </a:p>
          <a:p>
            <a:pPr marR="278765" indent="12700">
              <a:lnSpc>
                <a:spcPct val="114900"/>
              </a:lnSpc>
              <a:defRPr sz="1200">
                <a:latin typeface="Tahoma"/>
                <a:ea typeface="Tahoma"/>
                <a:cs typeface="Tahoma"/>
                <a:sym typeface="Tahoma"/>
              </a:defRPr>
            </a:pPr>
            <a:r>
              <a:t>autorisons notre</a:t>
            </a:r>
            <a:r>
              <a:rPr spc="5"/>
              <a:t> </a:t>
            </a:r>
            <a:r>
              <a:t>enfant</a:t>
            </a:r>
            <a:r>
              <a:rPr spc="5"/>
              <a:t> </a:t>
            </a:r>
            <a:r>
              <a:t>à</a:t>
            </a:r>
            <a:r>
              <a:rPr spc="5"/>
              <a:t> </a:t>
            </a:r>
            <a:r>
              <a:t>pratiquer</a:t>
            </a:r>
            <a:r>
              <a:rPr spc="5"/>
              <a:t> </a:t>
            </a:r>
            <a:r>
              <a:t>le</a:t>
            </a:r>
            <a:r>
              <a:rPr spc="5"/>
              <a:t> </a:t>
            </a:r>
            <a:r>
              <a:rPr spc="-10"/>
              <a:t>volleyball</a:t>
            </a:r>
            <a:r>
              <a:rPr spc="5"/>
              <a:t> </a:t>
            </a:r>
            <a:r>
              <a:t>au</a:t>
            </a:r>
            <a:r>
              <a:rPr spc="5"/>
              <a:t> </a:t>
            </a:r>
            <a:r>
              <a:t>club</a:t>
            </a:r>
            <a:r>
              <a:rPr spc="5"/>
              <a:t> </a:t>
            </a:r>
            <a:r>
              <a:t>omnisports</a:t>
            </a:r>
            <a:r>
              <a:rPr spc="5"/>
              <a:t> </a:t>
            </a:r>
            <a:r>
              <a:t>de</a:t>
            </a:r>
            <a:r>
              <a:rPr spc="5"/>
              <a:t> </a:t>
            </a:r>
            <a:r>
              <a:rPr spc="-20"/>
              <a:t>Saint-</a:t>
            </a:r>
            <a:r>
              <a:rPr spc="-10"/>
              <a:t>Fons,</a:t>
            </a:r>
            <a:r>
              <a:rPr spc="5"/>
              <a:t> </a:t>
            </a:r>
            <a:r>
              <a:t>à</a:t>
            </a:r>
            <a:r>
              <a:rPr spc="5"/>
              <a:t> </a:t>
            </a:r>
            <a:r>
              <a:t>suivre</a:t>
            </a:r>
            <a:r>
              <a:rPr spc="5"/>
              <a:t> </a:t>
            </a:r>
            <a:r>
              <a:rPr spc="-25"/>
              <a:t>les </a:t>
            </a:r>
            <a:r>
              <a:t>entraînements</a:t>
            </a:r>
            <a:r>
              <a:rPr spc="5"/>
              <a:t> </a:t>
            </a:r>
            <a:r>
              <a:t>et</a:t>
            </a:r>
            <a:r>
              <a:rPr spc="10"/>
              <a:t> </a:t>
            </a:r>
            <a:r>
              <a:t>à</a:t>
            </a:r>
            <a:r>
              <a:rPr spc="5"/>
              <a:t> </a:t>
            </a:r>
            <a:r>
              <a:t>participer</a:t>
            </a:r>
            <a:r>
              <a:rPr spc="10"/>
              <a:t> </a:t>
            </a:r>
            <a:r>
              <a:t>aux</a:t>
            </a:r>
            <a:r>
              <a:rPr spc="10"/>
              <a:t> </a:t>
            </a:r>
            <a:r>
              <a:t>compétitions,</a:t>
            </a:r>
            <a:r>
              <a:rPr spc="5"/>
              <a:t> </a:t>
            </a:r>
            <a:r>
              <a:t>tournois,</a:t>
            </a:r>
            <a:r>
              <a:rPr spc="10"/>
              <a:t> </a:t>
            </a:r>
            <a:r>
              <a:t>stages</a:t>
            </a:r>
            <a:r>
              <a:rPr spc="5"/>
              <a:t> </a:t>
            </a:r>
            <a:r>
              <a:t>et</a:t>
            </a:r>
            <a:r>
              <a:rPr spc="10"/>
              <a:t> </a:t>
            </a:r>
            <a:r>
              <a:t>toutes</a:t>
            </a:r>
            <a:r>
              <a:rPr spc="10"/>
              <a:t> </a:t>
            </a:r>
            <a:r>
              <a:t>rencontres</a:t>
            </a:r>
            <a:r>
              <a:rPr spc="5"/>
              <a:t> </a:t>
            </a:r>
            <a:r>
              <a:rPr spc="-10"/>
              <a:t>organisées </a:t>
            </a:r>
            <a:r>
              <a:t>par</a:t>
            </a:r>
            <a:r>
              <a:rPr spc="-15"/>
              <a:t> </a:t>
            </a:r>
            <a:r>
              <a:t>la</a:t>
            </a:r>
            <a:r>
              <a:rPr spc="-15"/>
              <a:t> </a:t>
            </a:r>
            <a:r>
              <a:t>section</a:t>
            </a:r>
            <a:r>
              <a:rPr spc="-15"/>
              <a:t> </a:t>
            </a:r>
            <a:r>
              <a:rPr spc="-10"/>
              <a:t>volley </a:t>
            </a:r>
            <a:r>
              <a:t>du</a:t>
            </a:r>
            <a:r>
              <a:rPr spc="-15"/>
              <a:t> </a:t>
            </a:r>
            <a:r>
              <a:t>COSF</a:t>
            </a:r>
            <a:r>
              <a:rPr spc="-15"/>
              <a:t> </a:t>
            </a:r>
            <a:r>
              <a:t>ainsi</a:t>
            </a:r>
            <a:r>
              <a:rPr spc="-10"/>
              <a:t> </a:t>
            </a:r>
            <a:r>
              <a:t>que</a:t>
            </a:r>
            <a:r>
              <a:rPr spc="-15"/>
              <a:t> </a:t>
            </a:r>
            <a:r>
              <a:t>toutes</a:t>
            </a:r>
            <a:r>
              <a:rPr spc="-15"/>
              <a:t> </a:t>
            </a:r>
            <a:r>
              <a:t>les</a:t>
            </a:r>
            <a:r>
              <a:rPr spc="-15"/>
              <a:t> </a:t>
            </a:r>
            <a:r>
              <a:t>manifestations</a:t>
            </a:r>
            <a:r>
              <a:rPr spc="-10"/>
              <a:t> extérieures.</a:t>
            </a:r>
          </a:p>
          <a:p>
            <a:pPr>
              <a:defRPr sz="1600">
                <a:latin typeface="Tahoma"/>
                <a:ea typeface="Tahoma"/>
                <a:cs typeface="Tahoma"/>
                <a:sym typeface="Tahoma"/>
              </a:defRPr>
            </a:pPr>
          </a:p>
          <a:p>
            <a:pPr indent="12700">
              <a:defRPr spc="-25" sz="1200">
                <a:latin typeface="Tahoma"/>
                <a:ea typeface="Tahoma"/>
                <a:cs typeface="Tahoma"/>
                <a:sym typeface="Tahoma"/>
              </a:defRPr>
            </a:pPr>
            <a:r>
              <a:t>J’autorise</a:t>
            </a:r>
            <a:r>
              <a:rPr spc="-15"/>
              <a:t> </a:t>
            </a:r>
            <a:r>
              <a:rPr spc="-10"/>
              <a:t>également, </a:t>
            </a:r>
            <a:r>
              <a:rPr spc="0"/>
              <a:t>si</a:t>
            </a:r>
            <a:r>
              <a:rPr spc="-15"/>
              <a:t> </a:t>
            </a:r>
            <a:r>
              <a:rPr spc="0"/>
              <a:t>nécessaire,</a:t>
            </a:r>
            <a:r>
              <a:rPr spc="-10"/>
              <a:t> </a:t>
            </a:r>
            <a:r>
              <a:rPr spc="0"/>
              <a:t>son</a:t>
            </a:r>
            <a:r>
              <a:rPr spc="-15"/>
              <a:t> </a:t>
            </a:r>
            <a:r>
              <a:rPr spc="0"/>
              <a:t>simple</a:t>
            </a:r>
            <a:r>
              <a:rPr spc="-10"/>
              <a:t> surclassement.</a:t>
            </a:r>
          </a:p>
          <a:p>
            <a:pPr>
              <a:defRPr sz="1400">
                <a:latin typeface="Tahoma"/>
                <a:ea typeface="Tahoma"/>
                <a:cs typeface="Tahoma"/>
                <a:sym typeface="Tahoma"/>
              </a:defRPr>
            </a:pPr>
          </a:p>
          <a:p>
            <a:pPr marR="85725" indent="12700">
              <a:lnSpc>
                <a:spcPct val="114900"/>
              </a:lnSpc>
              <a:defRPr sz="1200">
                <a:latin typeface="Tahoma"/>
                <a:ea typeface="Tahoma"/>
                <a:cs typeface="Tahoma"/>
                <a:sym typeface="Tahoma"/>
              </a:defRPr>
            </a:pPr>
            <a:r>
              <a:t>Nous</a:t>
            </a:r>
            <a:r>
              <a:rPr spc="35"/>
              <a:t> </a:t>
            </a:r>
            <a:r>
              <a:t>autorisons</a:t>
            </a:r>
            <a:r>
              <a:rPr spc="40"/>
              <a:t> </a:t>
            </a:r>
            <a:r>
              <a:t>les</a:t>
            </a:r>
            <a:r>
              <a:rPr spc="35"/>
              <a:t> </a:t>
            </a:r>
            <a:r>
              <a:t>responsables</a:t>
            </a:r>
            <a:r>
              <a:rPr spc="40"/>
              <a:t> </a:t>
            </a:r>
            <a:r>
              <a:t>du</a:t>
            </a:r>
            <a:r>
              <a:rPr spc="35"/>
              <a:t> </a:t>
            </a:r>
            <a:r>
              <a:t>COSF</a:t>
            </a:r>
            <a:r>
              <a:rPr spc="40"/>
              <a:t> </a:t>
            </a:r>
            <a:r>
              <a:t>à</a:t>
            </a:r>
            <a:r>
              <a:rPr spc="40"/>
              <a:t> </a:t>
            </a:r>
            <a:r>
              <a:t>prendre</a:t>
            </a:r>
            <a:r>
              <a:rPr spc="35"/>
              <a:t> </a:t>
            </a:r>
            <a:r>
              <a:t>toutes</a:t>
            </a:r>
            <a:r>
              <a:rPr spc="40"/>
              <a:t> </a:t>
            </a:r>
            <a:r>
              <a:t>les</a:t>
            </a:r>
            <a:r>
              <a:rPr spc="35"/>
              <a:t> </a:t>
            </a:r>
            <a:r>
              <a:t>mesures</a:t>
            </a:r>
            <a:r>
              <a:rPr spc="40"/>
              <a:t> </a:t>
            </a:r>
            <a:r>
              <a:t>nécessitées</a:t>
            </a:r>
            <a:r>
              <a:rPr spc="35"/>
              <a:t> </a:t>
            </a:r>
            <a:r>
              <a:t>par</a:t>
            </a:r>
            <a:r>
              <a:rPr spc="40"/>
              <a:t> </a:t>
            </a:r>
            <a:r>
              <a:rPr spc="-10"/>
              <a:t>l'état</a:t>
            </a:r>
            <a:r>
              <a:rPr spc="40"/>
              <a:t> </a:t>
            </a:r>
            <a:r>
              <a:rPr spc="-25"/>
              <a:t>de </a:t>
            </a:r>
            <a:r>
              <a:t>santé de</a:t>
            </a:r>
            <a:r>
              <a:rPr spc="5"/>
              <a:t> </a:t>
            </a:r>
            <a:r>
              <a:t>notre</a:t>
            </a:r>
            <a:r>
              <a:rPr spc="5"/>
              <a:t> </a:t>
            </a:r>
            <a:r>
              <a:t>enfant,</a:t>
            </a:r>
            <a:r>
              <a:t> </a:t>
            </a:r>
            <a:r>
              <a:t>not</a:t>
            </a:r>
            <a:r>
              <a:t>am</a:t>
            </a:r>
            <a:r>
              <a:t>ment</a:t>
            </a:r>
            <a:r>
              <a:rPr spc="5"/>
              <a:t> </a:t>
            </a:r>
            <a:r>
              <a:t>à</a:t>
            </a:r>
            <a:r>
              <a:rPr spc="5"/>
              <a:t> </a:t>
            </a:r>
            <a:r>
              <a:t>l'occasion</a:t>
            </a:r>
            <a:r>
              <a:rPr spc="5"/>
              <a:t> </a:t>
            </a:r>
            <a:r>
              <a:t>de</a:t>
            </a:r>
            <a:r>
              <a:rPr spc="5"/>
              <a:t> </a:t>
            </a:r>
            <a:r>
              <a:t>tout accident</a:t>
            </a:r>
            <a:r>
              <a:rPr spc="5"/>
              <a:t> </a:t>
            </a:r>
            <a:r>
              <a:t>pouvant</a:t>
            </a:r>
            <a:r>
              <a:rPr spc="5"/>
              <a:t> </a:t>
            </a:r>
            <a:r>
              <a:t>survenir</a:t>
            </a:r>
            <a:r>
              <a:rPr spc="5"/>
              <a:t> </a:t>
            </a:r>
            <a:r>
              <a:t>au</a:t>
            </a:r>
            <a:r>
              <a:rPr spc="5"/>
              <a:t> </a:t>
            </a:r>
            <a:r>
              <a:t>cours</a:t>
            </a:r>
            <a:r>
              <a:rPr spc="5"/>
              <a:t> </a:t>
            </a:r>
            <a:r>
              <a:rPr spc="-25"/>
              <a:t>des </a:t>
            </a:r>
            <a:r>
              <a:rPr spc="-20"/>
              <a:t>activités.</a:t>
            </a:r>
            <a:r>
              <a:rPr spc="15"/>
              <a:t> </a:t>
            </a:r>
            <a:r>
              <a:t>En</a:t>
            </a:r>
            <a:r>
              <a:rPr spc="20"/>
              <a:t> </a:t>
            </a:r>
            <a:r>
              <a:t>conséquence,</a:t>
            </a:r>
            <a:r>
              <a:rPr spc="20"/>
              <a:t> </a:t>
            </a:r>
            <a:r>
              <a:t>leur</a:t>
            </a:r>
            <a:r>
              <a:rPr spc="20"/>
              <a:t> </a:t>
            </a:r>
            <a:r>
              <a:t>donnons</a:t>
            </a:r>
            <a:r>
              <a:rPr spc="20"/>
              <a:t> </a:t>
            </a:r>
            <a:r>
              <a:t>mandat</a:t>
            </a:r>
            <a:r>
              <a:rPr spc="20"/>
              <a:t> </a:t>
            </a:r>
            <a:r>
              <a:t>pour</a:t>
            </a:r>
            <a:r>
              <a:rPr spc="20"/>
              <a:t> </a:t>
            </a:r>
            <a:r>
              <a:t>consulter</a:t>
            </a:r>
            <a:r>
              <a:rPr spc="20"/>
              <a:t> </a:t>
            </a:r>
            <a:r>
              <a:t>le</a:t>
            </a:r>
            <a:r>
              <a:rPr spc="15"/>
              <a:t> </a:t>
            </a:r>
            <a:r>
              <a:t>cas</a:t>
            </a:r>
            <a:r>
              <a:rPr spc="20"/>
              <a:t> </a:t>
            </a:r>
            <a:r>
              <a:t>échéant,</a:t>
            </a:r>
            <a:r>
              <a:rPr spc="20"/>
              <a:t> </a:t>
            </a:r>
            <a:r>
              <a:t>un</a:t>
            </a:r>
            <a:r>
              <a:rPr spc="20"/>
              <a:t> </a:t>
            </a:r>
            <a:r>
              <a:t>médecin</a:t>
            </a:r>
            <a:r>
              <a:rPr spc="20"/>
              <a:t> </a:t>
            </a:r>
            <a:r>
              <a:t>de</a:t>
            </a:r>
            <a:r>
              <a:rPr spc="20"/>
              <a:t> </a:t>
            </a:r>
            <a:r>
              <a:rPr spc="-20"/>
              <a:t>leur </a:t>
            </a:r>
            <a:r>
              <a:t>choix</a:t>
            </a:r>
            <a:r>
              <a:rPr spc="-15"/>
              <a:t> </a:t>
            </a:r>
            <a:r>
              <a:t>et</a:t>
            </a:r>
            <a:r>
              <a:rPr spc="-15"/>
              <a:t> </a:t>
            </a:r>
            <a:r>
              <a:t>suivant</a:t>
            </a:r>
            <a:r>
              <a:rPr spc="-15"/>
              <a:t> </a:t>
            </a:r>
            <a:r>
              <a:rPr spc="-20"/>
              <a:t>l'avis</a:t>
            </a:r>
            <a:r>
              <a:rPr spc="-15"/>
              <a:t> </a:t>
            </a:r>
            <a:r>
              <a:rPr spc="-10"/>
              <a:t>médical, </a:t>
            </a:r>
            <a:r>
              <a:t>pour</a:t>
            </a:r>
            <a:r>
              <a:rPr spc="-15"/>
              <a:t> </a:t>
            </a:r>
            <a:r>
              <a:t>faire</a:t>
            </a:r>
            <a:r>
              <a:rPr spc="-15"/>
              <a:t> </a:t>
            </a:r>
            <a:r>
              <a:t>transporter</a:t>
            </a:r>
            <a:r>
              <a:rPr spc="-15"/>
              <a:t> </a:t>
            </a:r>
            <a:r>
              <a:t>notre</a:t>
            </a:r>
            <a:r>
              <a:rPr spc="-15"/>
              <a:t> </a:t>
            </a:r>
            <a:r>
              <a:rPr spc="-10"/>
              <a:t>enfant, </a:t>
            </a:r>
            <a:r>
              <a:t>en</a:t>
            </a:r>
            <a:r>
              <a:rPr spc="-15"/>
              <a:t> </a:t>
            </a:r>
            <a:r>
              <a:t>cas</a:t>
            </a:r>
            <a:r>
              <a:rPr spc="-15"/>
              <a:t> </a:t>
            </a:r>
            <a:r>
              <a:t>d'urgence,</a:t>
            </a:r>
            <a:r>
              <a:rPr spc="-15"/>
              <a:t> </a:t>
            </a:r>
            <a:r>
              <a:t>dans</a:t>
            </a:r>
            <a:r>
              <a:rPr spc="-15"/>
              <a:t> </a:t>
            </a:r>
            <a:r>
              <a:rPr spc="-25"/>
              <a:t>un </a:t>
            </a:r>
            <a:r>
              <a:t>établissement</a:t>
            </a:r>
            <a:r>
              <a:rPr spc="30"/>
              <a:t> </a:t>
            </a:r>
            <a:r>
              <a:t>hospitalier,</a:t>
            </a:r>
            <a:r>
              <a:rPr spc="30"/>
              <a:t> </a:t>
            </a:r>
            <a:r>
              <a:t>pour</a:t>
            </a:r>
            <a:r>
              <a:rPr spc="30"/>
              <a:t> </a:t>
            </a:r>
            <a:r>
              <a:t>faire</a:t>
            </a:r>
            <a:r>
              <a:rPr spc="35"/>
              <a:t> </a:t>
            </a:r>
            <a:r>
              <a:t>pratiquer</a:t>
            </a:r>
            <a:r>
              <a:rPr spc="30"/>
              <a:t> </a:t>
            </a:r>
            <a:r>
              <a:t>les</a:t>
            </a:r>
            <a:r>
              <a:rPr spc="30"/>
              <a:t> </a:t>
            </a:r>
            <a:r>
              <a:t>interventions</a:t>
            </a:r>
            <a:r>
              <a:rPr spc="30"/>
              <a:t> </a:t>
            </a:r>
            <a:r>
              <a:t>d'urgence</a:t>
            </a:r>
            <a:r>
              <a:rPr spc="35"/>
              <a:t> </a:t>
            </a:r>
            <a:r>
              <a:t>éventuellement</a:t>
            </a:r>
            <a:r>
              <a:rPr spc="30"/>
              <a:t> </a:t>
            </a:r>
            <a:r>
              <a:rPr spc="-20"/>
              <a:t>sous </a:t>
            </a:r>
            <a:r>
              <a:t>anesthésie</a:t>
            </a:r>
            <a:r>
              <a:rPr spc="65"/>
              <a:t> </a:t>
            </a:r>
            <a:r>
              <a:rPr spc="-10"/>
              <a:t>générale.</a:t>
            </a:r>
          </a:p>
          <a:p>
            <a:pPr>
              <a:defRPr sz="1400">
                <a:latin typeface="Tahoma"/>
                <a:ea typeface="Tahoma"/>
                <a:cs typeface="Tahoma"/>
                <a:sym typeface="Tahoma"/>
              </a:defRPr>
            </a:pPr>
          </a:p>
          <a:p>
            <a:pPr marR="5080" indent="12700" algn="just">
              <a:lnSpc>
                <a:spcPct val="114900"/>
              </a:lnSpc>
              <a:defRPr sz="1200">
                <a:latin typeface="Tahoma"/>
                <a:ea typeface="Tahoma"/>
                <a:cs typeface="Tahoma"/>
                <a:sym typeface="Tahoma"/>
              </a:defRPr>
            </a:pPr>
            <a:r>
              <a:t>Nous nous</a:t>
            </a:r>
            <a:r>
              <a:rPr spc="5"/>
              <a:t> </a:t>
            </a:r>
            <a:r>
              <a:t>engageons</a:t>
            </a:r>
            <a:r>
              <a:rPr spc="5"/>
              <a:t> </a:t>
            </a:r>
            <a:r>
              <a:t>à</a:t>
            </a:r>
            <a:r>
              <a:rPr spc="5"/>
              <a:t> </a:t>
            </a:r>
            <a:r>
              <a:t>payer</a:t>
            </a:r>
            <a:r>
              <a:rPr spc="5"/>
              <a:t> </a:t>
            </a:r>
            <a:r>
              <a:t>notre</a:t>
            </a:r>
            <a:r>
              <a:rPr spc="5"/>
              <a:t> </a:t>
            </a:r>
            <a:r>
              <a:t>quote-part</a:t>
            </a:r>
            <a:r>
              <a:rPr spc="5"/>
              <a:t> </a:t>
            </a:r>
            <a:r>
              <a:t>des</a:t>
            </a:r>
            <a:r>
              <a:rPr spc="5"/>
              <a:t> </a:t>
            </a:r>
            <a:r>
              <a:t>frais</a:t>
            </a:r>
            <a:r>
              <a:rPr spc="5"/>
              <a:t> </a:t>
            </a:r>
            <a:r>
              <a:t>médicaux, d'hospitalisation</a:t>
            </a:r>
            <a:r>
              <a:rPr spc="5"/>
              <a:t> </a:t>
            </a:r>
            <a:r>
              <a:t>et</a:t>
            </a:r>
            <a:r>
              <a:rPr spc="5"/>
              <a:t> </a:t>
            </a:r>
            <a:r>
              <a:rPr spc="-10"/>
              <a:t>d'opérations </a:t>
            </a:r>
            <a:r>
              <a:t>éventuelles.</a:t>
            </a:r>
            <a:r>
              <a:rPr spc="10"/>
              <a:t> </a:t>
            </a:r>
            <a:r>
              <a:t>Nous</a:t>
            </a:r>
            <a:r>
              <a:t> </a:t>
            </a:r>
            <a:r>
              <a:t>demandons</a:t>
            </a:r>
            <a:r>
              <a:rPr spc="10"/>
              <a:t> </a:t>
            </a:r>
            <a:r>
              <a:t>à</a:t>
            </a:r>
            <a:r>
              <a:rPr spc="10"/>
              <a:t> </a:t>
            </a:r>
            <a:r>
              <a:t>être</a:t>
            </a:r>
            <a:r>
              <a:rPr spc="10"/>
              <a:t> </a:t>
            </a:r>
            <a:r>
              <a:t>avisés</a:t>
            </a:r>
            <a:r>
              <a:rPr spc="15"/>
              <a:t> </a:t>
            </a:r>
            <a:r>
              <a:t>de</a:t>
            </a:r>
            <a:r>
              <a:rPr spc="10"/>
              <a:t> </a:t>
            </a:r>
            <a:r>
              <a:t>ces</a:t>
            </a:r>
            <a:r>
              <a:rPr spc="10"/>
              <a:t> </a:t>
            </a:r>
            <a:r>
              <a:t>décision</a:t>
            </a:r>
            <a:r>
              <a:rPr spc="10"/>
              <a:t> </a:t>
            </a:r>
            <a:r>
              <a:t>dans</a:t>
            </a:r>
            <a:r>
              <a:rPr spc="10"/>
              <a:t> </a:t>
            </a:r>
            <a:r>
              <a:t>les</a:t>
            </a:r>
            <a:r>
              <a:rPr spc="15"/>
              <a:t> </a:t>
            </a:r>
            <a:r>
              <a:t>meilleurs</a:t>
            </a:r>
            <a:r>
              <a:rPr spc="10"/>
              <a:t> </a:t>
            </a:r>
            <a:r>
              <a:t>délais</a:t>
            </a:r>
            <a:r>
              <a:rPr spc="10"/>
              <a:t> </a:t>
            </a:r>
            <a:r>
              <a:t>à</a:t>
            </a:r>
            <a:r>
              <a:rPr spc="10"/>
              <a:t> </a:t>
            </a:r>
            <a:r>
              <a:t>notre</a:t>
            </a:r>
            <a:r>
              <a:rPr spc="10"/>
              <a:t> </a:t>
            </a:r>
            <a:r>
              <a:rPr spc="-10"/>
              <a:t>domicile </a:t>
            </a:r>
            <a:r>
              <a:t>ou</a:t>
            </a:r>
            <a:r>
              <a:rPr spc="5"/>
              <a:t> </a:t>
            </a:r>
            <a:r>
              <a:t>sur</a:t>
            </a:r>
            <a:r>
              <a:rPr spc="5"/>
              <a:t> </a:t>
            </a:r>
            <a:r>
              <a:t>notre</a:t>
            </a:r>
            <a:r>
              <a:rPr spc="5"/>
              <a:t> </a:t>
            </a:r>
            <a:r>
              <a:t>lieu</a:t>
            </a:r>
            <a:r>
              <a:rPr spc="5"/>
              <a:t> </a:t>
            </a:r>
            <a:r>
              <a:t>de</a:t>
            </a:r>
            <a:r>
              <a:rPr spc="5"/>
              <a:t> </a:t>
            </a:r>
            <a:r>
              <a:rPr spc="-10"/>
              <a:t>travail</a:t>
            </a:r>
          </a:p>
          <a:p>
            <a:pPr>
              <a:defRPr sz="1400">
                <a:latin typeface="Tahoma"/>
                <a:ea typeface="Tahoma"/>
                <a:cs typeface="Tahoma"/>
                <a:sym typeface="Tahoma"/>
              </a:defRPr>
            </a:pPr>
          </a:p>
          <a:p>
            <a:pPr marR="699769" indent="12700">
              <a:lnSpc>
                <a:spcPct val="114900"/>
              </a:lnSpc>
              <a:defRPr sz="1200">
                <a:latin typeface="Tahoma"/>
                <a:ea typeface="Tahoma"/>
                <a:cs typeface="Tahoma"/>
                <a:sym typeface="Tahoma"/>
              </a:defRPr>
            </a:pPr>
            <a:r>
              <a:t>Téléphone</a:t>
            </a:r>
            <a:r>
              <a:rPr spc="155"/>
              <a:t> </a:t>
            </a:r>
            <a:r>
              <a:rPr spc="-70"/>
              <a:t>domicile………………………………….........Portable</a:t>
            </a:r>
            <a:r>
              <a:rPr spc="155"/>
              <a:t> </a:t>
            </a:r>
            <a:r>
              <a:rPr spc="-80"/>
              <a:t>mère………………………………………………… </a:t>
            </a:r>
            <a:r>
              <a:t>Téléphone</a:t>
            </a:r>
            <a:r>
              <a:rPr spc="100"/>
              <a:t> </a:t>
            </a:r>
            <a:r>
              <a:rPr spc="-80"/>
              <a:t>travail………………………………………………Portable</a:t>
            </a:r>
            <a:r>
              <a:rPr spc="104"/>
              <a:t> </a:t>
            </a:r>
            <a:r>
              <a:rPr spc="-95"/>
              <a:t>père………………………………………………….</a:t>
            </a:r>
          </a:p>
        </p:txBody>
      </p:sp>
      <p:sp>
        <p:nvSpPr>
          <p:cNvPr id="361" name="Shape 361"/>
          <p:cNvSpPr/>
          <p:nvPr/>
        </p:nvSpPr>
        <p:spPr>
          <a:xfrm>
            <a:off x="463035" y="7565766"/>
            <a:ext cx="1312546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200">
                <a:latin typeface="Tahoma"/>
                <a:ea typeface="Tahoma"/>
                <a:cs typeface="Tahoma"/>
                <a:sym typeface="Tahoma"/>
              </a:defRPr>
            </a:pPr>
            <a:r>
              <a:t>Pour</a:t>
            </a:r>
            <a:r>
              <a:rPr spc="10"/>
              <a:t> </a:t>
            </a:r>
            <a:r>
              <a:t>décharge</a:t>
            </a:r>
            <a:r>
              <a:rPr spc="15"/>
              <a:t> </a:t>
            </a:r>
            <a:r>
              <a:rPr spc="-120"/>
              <a:t>,</a:t>
            </a:r>
            <a:r>
              <a:rPr spc="10"/>
              <a:t> </a:t>
            </a:r>
            <a:r>
              <a:rPr spc="-25"/>
              <a:t>le</a:t>
            </a:r>
          </a:p>
        </p:txBody>
      </p:sp>
      <p:grpSp>
        <p:nvGrpSpPr>
          <p:cNvPr id="364" name="Group 364"/>
          <p:cNvGrpSpPr/>
          <p:nvPr/>
        </p:nvGrpSpPr>
        <p:grpSpPr>
          <a:xfrm>
            <a:off x="1875522" y="7555903"/>
            <a:ext cx="524829" cy="238723"/>
            <a:chOff x="0" y="0"/>
            <a:chExt cx="524827" cy="238722"/>
          </a:xfrm>
        </p:grpSpPr>
        <p:sp>
          <p:nvSpPr>
            <p:cNvPr id="362" name="Shape 362"/>
            <p:cNvSpPr/>
            <p:nvPr/>
          </p:nvSpPr>
          <p:spPr>
            <a:xfrm>
              <a:off x="0" y="0"/>
              <a:ext cx="240348" cy="238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20011" y="0"/>
                  </a:lnTo>
                  <a:lnTo>
                    <a:pt x="20011" y="19999"/>
                  </a:lnTo>
                  <a:lnTo>
                    <a:pt x="1589" y="19999"/>
                  </a:lnTo>
                  <a:lnTo>
                    <a:pt x="1589" y="1601"/>
                  </a:lnTo>
                  <a:lnTo>
                    <a:pt x="20011" y="1601"/>
                  </a:lnTo>
                  <a:lnTo>
                    <a:pt x="20011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3" name="Shape 363"/>
            <p:cNvSpPr/>
            <p:nvPr/>
          </p:nvSpPr>
          <p:spPr>
            <a:xfrm>
              <a:off x="284480" y="0"/>
              <a:ext cx="240348" cy="238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20011" y="0"/>
                  </a:lnTo>
                  <a:lnTo>
                    <a:pt x="20011" y="19999"/>
                  </a:lnTo>
                  <a:lnTo>
                    <a:pt x="1590" y="19999"/>
                  </a:lnTo>
                  <a:lnTo>
                    <a:pt x="1590" y="1601"/>
                  </a:lnTo>
                  <a:lnTo>
                    <a:pt x="20011" y="1601"/>
                  </a:lnTo>
                  <a:lnTo>
                    <a:pt x="20011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365" name="Shape 365"/>
          <p:cNvSpPr/>
          <p:nvPr/>
        </p:nvSpPr>
        <p:spPr>
          <a:xfrm>
            <a:off x="3666768" y="7555903"/>
            <a:ext cx="240349" cy="2387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20011" y="0"/>
                </a:lnTo>
                <a:lnTo>
                  <a:pt x="20011" y="19999"/>
                </a:lnTo>
                <a:lnTo>
                  <a:pt x="1589" y="19999"/>
                </a:lnTo>
                <a:lnTo>
                  <a:pt x="1589" y="1601"/>
                </a:lnTo>
                <a:lnTo>
                  <a:pt x="20011" y="1601"/>
                </a:lnTo>
                <a:lnTo>
                  <a:pt x="20011" y="0"/>
                </a:ln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66" name="Shape 366"/>
          <p:cNvSpPr/>
          <p:nvPr/>
        </p:nvSpPr>
        <p:spPr>
          <a:xfrm>
            <a:off x="3380066" y="7555903"/>
            <a:ext cx="240349" cy="2387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20010" y="0"/>
                </a:lnTo>
                <a:lnTo>
                  <a:pt x="20010" y="19999"/>
                </a:lnTo>
                <a:lnTo>
                  <a:pt x="1589" y="19999"/>
                </a:lnTo>
                <a:lnTo>
                  <a:pt x="1589" y="1601"/>
                </a:lnTo>
                <a:lnTo>
                  <a:pt x="20010" y="1601"/>
                </a:lnTo>
                <a:lnTo>
                  <a:pt x="20010" y="0"/>
                </a:ln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67" name="Shape 367"/>
          <p:cNvSpPr/>
          <p:nvPr/>
        </p:nvSpPr>
        <p:spPr>
          <a:xfrm>
            <a:off x="2972650" y="7555903"/>
            <a:ext cx="240362" cy="2387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20010" y="0"/>
                </a:lnTo>
                <a:lnTo>
                  <a:pt x="20010" y="19999"/>
                </a:lnTo>
                <a:lnTo>
                  <a:pt x="1590" y="19999"/>
                </a:lnTo>
                <a:lnTo>
                  <a:pt x="1590" y="1601"/>
                </a:lnTo>
                <a:lnTo>
                  <a:pt x="20010" y="1601"/>
                </a:lnTo>
                <a:lnTo>
                  <a:pt x="20010" y="0"/>
                </a:ln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68" name="Shape 368"/>
          <p:cNvSpPr/>
          <p:nvPr/>
        </p:nvSpPr>
        <p:spPr>
          <a:xfrm>
            <a:off x="2669869" y="7555903"/>
            <a:ext cx="240349" cy="2387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20011" y="0"/>
                </a:lnTo>
                <a:lnTo>
                  <a:pt x="20011" y="19999"/>
                </a:lnTo>
                <a:lnTo>
                  <a:pt x="1590" y="19999"/>
                </a:lnTo>
                <a:lnTo>
                  <a:pt x="1590" y="1601"/>
                </a:lnTo>
                <a:lnTo>
                  <a:pt x="20011" y="1601"/>
                </a:lnTo>
                <a:lnTo>
                  <a:pt x="20011" y="0"/>
                </a:ln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69" name="Shape 369"/>
          <p:cNvSpPr/>
          <p:nvPr/>
        </p:nvSpPr>
        <p:spPr>
          <a:xfrm>
            <a:off x="5187367" y="7459037"/>
            <a:ext cx="569596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pc="-9" sz="10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Signature</a:t>
            </a:r>
          </a:p>
        </p:txBody>
      </p:sp>
      <p:sp>
        <p:nvSpPr>
          <p:cNvPr id="370" name="Shape 370"/>
          <p:cNvSpPr/>
          <p:nvPr/>
        </p:nvSpPr>
        <p:spPr>
          <a:xfrm>
            <a:off x="124415" y="8579870"/>
            <a:ext cx="6142355" cy="10319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5080" indent="12700" algn="just">
              <a:lnSpc>
                <a:spcPct val="114900"/>
              </a:lnSpc>
              <a:spcBef>
                <a:spcPts val="100"/>
              </a:spcBef>
              <a:defRPr spc="35" sz="1200">
                <a:latin typeface="Tahoma"/>
                <a:ea typeface="Tahoma"/>
                <a:cs typeface="Tahoma"/>
                <a:sym typeface="Tahoma"/>
              </a:defRPr>
            </a:pPr>
            <a:r>
              <a:t>Nous</a:t>
            </a:r>
            <a:r>
              <a:rPr spc="20"/>
              <a:t> </a:t>
            </a:r>
            <a:r>
              <a:rPr spc="15"/>
              <a:t>autorisons</a:t>
            </a:r>
            <a:r>
              <a:rPr spc="20"/>
              <a:t> </a:t>
            </a:r>
            <a:r>
              <a:rPr spc="10"/>
              <a:t>les</a:t>
            </a:r>
            <a:r>
              <a:rPr spc="20"/>
              <a:t> responsables </a:t>
            </a:r>
            <a:r>
              <a:t>du</a:t>
            </a:r>
            <a:r>
              <a:rPr spc="20"/>
              <a:t> </a:t>
            </a:r>
            <a:r>
              <a:rPr spc="5"/>
              <a:t>COSF</a:t>
            </a:r>
            <a:r>
              <a:rPr spc="20"/>
              <a:t> </a:t>
            </a:r>
            <a:r>
              <a:rPr spc="0"/>
              <a:t>à</a:t>
            </a:r>
            <a:r>
              <a:rPr spc="20"/>
              <a:t> </a:t>
            </a:r>
            <a:r>
              <a:rPr spc="15"/>
              <a:t>photographier</a:t>
            </a:r>
            <a:r>
              <a:rPr spc="20"/>
              <a:t> </a:t>
            </a:r>
            <a:r>
              <a:t>ou</a:t>
            </a:r>
            <a:r>
              <a:rPr spc="20"/>
              <a:t> </a:t>
            </a:r>
            <a:r>
              <a:rPr spc="0"/>
              <a:t>à</a:t>
            </a:r>
            <a:r>
              <a:rPr spc="20"/>
              <a:t> </a:t>
            </a:r>
            <a:r>
              <a:rPr spc="5"/>
              <a:t>filmer</a:t>
            </a:r>
            <a:r>
              <a:rPr spc="20"/>
              <a:t> notre </a:t>
            </a:r>
            <a:r>
              <a:rPr spc="5"/>
              <a:t>enfant</a:t>
            </a:r>
            <a:r>
              <a:rPr spc="0"/>
              <a:t> </a:t>
            </a:r>
            <a:r>
              <a:t>pour</a:t>
            </a:r>
            <a:r>
              <a:rPr spc="-10"/>
              <a:t> </a:t>
            </a:r>
            <a:r>
              <a:rPr spc="25"/>
              <a:t>une</a:t>
            </a:r>
            <a:r>
              <a:rPr spc="-10"/>
              <a:t> </a:t>
            </a:r>
            <a:r>
              <a:rPr spc="5"/>
              <a:t>diffusion</a:t>
            </a:r>
            <a:r>
              <a:rPr spc="-10"/>
              <a:t> </a:t>
            </a:r>
            <a:r>
              <a:rPr spc="25"/>
              <a:t>sur</a:t>
            </a:r>
            <a:r>
              <a:rPr spc="-10"/>
              <a:t> </a:t>
            </a:r>
            <a:r>
              <a:rPr spc="5"/>
              <a:t>le</a:t>
            </a:r>
            <a:r>
              <a:rPr spc="-10"/>
              <a:t> </a:t>
            </a:r>
            <a:r>
              <a:rPr spc="5"/>
              <a:t>site</a:t>
            </a:r>
            <a:r>
              <a:rPr spc="-10"/>
              <a:t> </a:t>
            </a:r>
            <a:r>
              <a:rPr spc="10"/>
              <a:t>internet</a:t>
            </a:r>
            <a:r>
              <a:rPr spc="-10"/>
              <a:t> </a:t>
            </a:r>
            <a:r>
              <a:rPr spc="15"/>
              <a:t>duCOSF</a:t>
            </a:r>
            <a:r>
              <a:rPr spc="-10"/>
              <a:t> </a:t>
            </a:r>
            <a:r>
              <a:rPr spc="20"/>
              <a:t>dans</a:t>
            </a:r>
            <a:r>
              <a:rPr spc="-10"/>
              <a:t> </a:t>
            </a:r>
            <a:r>
              <a:rPr spc="10"/>
              <a:t>les</a:t>
            </a:r>
            <a:r>
              <a:rPr spc="-10"/>
              <a:t> </a:t>
            </a:r>
            <a:r>
              <a:rPr spc="5"/>
              <a:t>cas</a:t>
            </a:r>
            <a:r>
              <a:rPr spc="-10"/>
              <a:t> </a:t>
            </a:r>
            <a:r>
              <a:rPr spc="0"/>
              <a:t>suivants</a:t>
            </a:r>
            <a:r>
              <a:rPr spc="-10"/>
              <a:t> </a:t>
            </a:r>
            <a:r>
              <a:rPr spc="-150"/>
              <a:t>:</a:t>
            </a:r>
            <a:r>
              <a:rPr spc="-10"/>
              <a:t> </a:t>
            </a:r>
            <a:r>
              <a:rPr spc="25"/>
              <a:t>photos</a:t>
            </a:r>
            <a:r>
              <a:rPr spc="-10"/>
              <a:t> </a:t>
            </a:r>
            <a:r>
              <a:t>ou</a:t>
            </a:r>
            <a:r>
              <a:rPr spc="-10"/>
              <a:t> </a:t>
            </a:r>
            <a:r>
              <a:rPr spc="0"/>
              <a:t>films</a:t>
            </a:r>
            <a:r>
              <a:rPr spc="15"/>
              <a:t> </a:t>
            </a:r>
            <a:r>
              <a:rPr spc="25"/>
              <a:t>des</a:t>
            </a:r>
            <a:r>
              <a:rPr spc="-70"/>
              <a:t> </a:t>
            </a:r>
            <a:r>
              <a:rPr spc="5"/>
              <a:t>équipes,</a:t>
            </a:r>
            <a:r>
              <a:rPr spc="-70"/>
              <a:t> </a:t>
            </a:r>
            <a:r>
              <a:rPr spc="25"/>
              <a:t>des</a:t>
            </a:r>
            <a:r>
              <a:rPr spc="-70"/>
              <a:t> </a:t>
            </a:r>
            <a:r>
              <a:rPr spc="-5"/>
              <a:t>matchs,</a:t>
            </a:r>
            <a:r>
              <a:rPr spc="-70"/>
              <a:t> </a:t>
            </a:r>
            <a:r>
              <a:rPr spc="25"/>
              <a:t>des</a:t>
            </a:r>
            <a:r>
              <a:rPr spc="-70"/>
              <a:t> </a:t>
            </a:r>
            <a:r>
              <a:rPr spc="10"/>
              <a:t>manifestations</a:t>
            </a:r>
            <a:r>
              <a:rPr spc="-70"/>
              <a:t> </a:t>
            </a:r>
            <a:r>
              <a:rPr spc="-15"/>
              <a:t>festives.</a:t>
            </a:r>
          </a:p>
          <a:p>
            <a:pPr>
              <a:defRPr sz="1600">
                <a:latin typeface="Tahoma"/>
                <a:ea typeface="Tahoma"/>
                <a:cs typeface="Tahoma"/>
                <a:sym typeface="Tahoma"/>
              </a:defRPr>
            </a:pPr>
          </a:p>
          <a:p>
            <a:pPr indent="12700" algn="just">
              <a:defRPr sz="1200">
                <a:latin typeface="Tahoma"/>
                <a:ea typeface="Tahoma"/>
                <a:cs typeface="Tahoma"/>
                <a:sym typeface="Tahoma"/>
              </a:defRPr>
            </a:pPr>
            <a:r>
              <a:t>Mention</a:t>
            </a:r>
            <a:r>
              <a:rPr spc="15"/>
              <a:t> </a:t>
            </a:r>
            <a:r>
              <a:t>Lu</a:t>
            </a:r>
            <a:r>
              <a:rPr spc="15"/>
              <a:t> </a:t>
            </a:r>
            <a:r>
              <a:t>et</a:t>
            </a:r>
            <a:r>
              <a:rPr spc="15"/>
              <a:t> </a:t>
            </a:r>
            <a:r>
              <a:t>approuvé</a:t>
            </a:r>
            <a:r>
              <a:rPr spc="20"/>
              <a:t> </a:t>
            </a:r>
            <a:r>
              <a:t>et</a:t>
            </a:r>
            <a:r>
              <a:rPr spc="15"/>
              <a:t> </a:t>
            </a:r>
            <a:r>
              <a:t>signature</a:t>
            </a:r>
            <a:r>
              <a:rPr spc="15"/>
              <a:t> </a:t>
            </a:r>
            <a:r>
              <a:rPr spc="-50"/>
              <a:t>:</a:t>
            </a:r>
          </a:p>
        </p:txBody>
      </p:sp>
      <p:grpSp>
        <p:nvGrpSpPr>
          <p:cNvPr id="380" name="Group 380"/>
          <p:cNvGrpSpPr/>
          <p:nvPr/>
        </p:nvGrpSpPr>
        <p:grpSpPr>
          <a:xfrm>
            <a:off x="5341825" y="9553323"/>
            <a:ext cx="1833681" cy="933722"/>
            <a:chOff x="0" y="0"/>
            <a:chExt cx="1833679" cy="933721"/>
          </a:xfrm>
        </p:grpSpPr>
        <p:grpSp>
          <p:nvGrpSpPr>
            <p:cNvPr id="373" name="Group 373"/>
            <p:cNvGrpSpPr/>
            <p:nvPr/>
          </p:nvGrpSpPr>
          <p:grpSpPr>
            <a:xfrm>
              <a:off x="72581" y="83517"/>
              <a:ext cx="1752150" cy="840262"/>
              <a:chOff x="0" y="0"/>
              <a:chExt cx="1752149" cy="840260"/>
            </a:xfrm>
          </p:grpSpPr>
          <p:sp>
            <p:nvSpPr>
              <p:cNvPr id="371" name="Shape 371"/>
              <p:cNvSpPr/>
              <p:nvPr/>
            </p:nvSpPr>
            <p:spPr>
              <a:xfrm>
                <a:off x="1607982" y="0"/>
                <a:ext cx="144168" cy="8163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4381" y="21600"/>
                    </a:moveTo>
                    <a:lnTo>
                      <a:pt x="0" y="21600"/>
                    </a:lnTo>
                    <a:lnTo>
                      <a:pt x="6908" y="21341"/>
                    </a:lnTo>
                    <a:lnTo>
                      <a:pt x="12811" y="20637"/>
                    </a:lnTo>
                    <a:lnTo>
                      <a:pt x="16926" y="19591"/>
                    </a:lnTo>
                    <a:lnTo>
                      <a:pt x="18472" y="18312"/>
                    </a:lnTo>
                    <a:lnTo>
                      <a:pt x="18472" y="1079"/>
                    </a:lnTo>
                    <a:lnTo>
                      <a:pt x="18413" y="803"/>
                    </a:lnTo>
                    <a:lnTo>
                      <a:pt x="18230" y="529"/>
                    </a:lnTo>
                    <a:lnTo>
                      <a:pt x="17906" y="261"/>
                    </a:lnTo>
                    <a:lnTo>
                      <a:pt x="17429" y="0"/>
                    </a:lnTo>
                    <a:lnTo>
                      <a:pt x="19149" y="423"/>
                    </a:lnTo>
                    <a:lnTo>
                      <a:pt x="20464" y="898"/>
                    </a:lnTo>
                    <a:lnTo>
                      <a:pt x="21304" y="1417"/>
                    </a:lnTo>
                    <a:lnTo>
                      <a:pt x="21600" y="1973"/>
                    </a:lnTo>
                    <a:lnTo>
                      <a:pt x="21600" y="19206"/>
                    </a:lnTo>
                    <a:lnTo>
                      <a:pt x="20243" y="20378"/>
                    </a:lnTo>
                    <a:lnTo>
                      <a:pt x="16554" y="21340"/>
                    </a:lnTo>
                    <a:lnTo>
                      <a:pt x="14381" y="21600"/>
                    </a:lnTo>
                    <a:close/>
                  </a:path>
                </a:pathLst>
              </a:custGeom>
              <a:solidFill>
                <a:srgbClr val="99A6B1">
                  <a:alpha val="27839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72" name="Shape 372"/>
              <p:cNvSpPr/>
              <p:nvPr/>
            </p:nvSpPr>
            <p:spPr>
              <a:xfrm>
                <a:off x="0" y="805461"/>
                <a:ext cx="1703968" cy="348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0761" y="21600"/>
                    </a:moveTo>
                    <a:lnTo>
                      <a:pt x="1076" y="21600"/>
                    </a:lnTo>
                    <a:lnTo>
                      <a:pt x="757" y="20135"/>
                    </a:lnTo>
                    <a:lnTo>
                      <a:pt x="470" y="15891"/>
                    </a:lnTo>
                    <a:lnTo>
                      <a:pt x="217" y="9103"/>
                    </a:lnTo>
                    <a:lnTo>
                      <a:pt x="0" y="0"/>
                    </a:lnTo>
                    <a:lnTo>
                      <a:pt x="156" y="2883"/>
                    </a:lnTo>
                    <a:lnTo>
                      <a:pt x="318" y="5014"/>
                    </a:lnTo>
                    <a:lnTo>
                      <a:pt x="486" y="6336"/>
                    </a:lnTo>
                    <a:lnTo>
                      <a:pt x="655" y="6789"/>
                    </a:lnTo>
                    <a:lnTo>
                      <a:pt x="21600" y="6789"/>
                    </a:lnTo>
                    <a:lnTo>
                      <a:pt x="21323" y="15978"/>
                    </a:lnTo>
                    <a:lnTo>
                      <a:pt x="20761" y="21600"/>
                    </a:lnTo>
                    <a:close/>
                  </a:path>
                </a:pathLst>
              </a:custGeom>
              <a:solidFill>
                <a:srgbClr val="99A6B1">
                  <a:alpha val="27839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374" name="Shape 374"/>
            <p:cNvSpPr/>
            <p:nvPr/>
          </p:nvSpPr>
          <p:spPr>
            <a:xfrm>
              <a:off x="9941" y="9942"/>
              <a:ext cx="1782974" cy="880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215" y="21600"/>
                  </a:moveTo>
                  <a:lnTo>
                    <a:pt x="1385" y="21600"/>
                  </a:lnTo>
                  <a:lnTo>
                    <a:pt x="849" y="21381"/>
                  </a:lnTo>
                  <a:lnTo>
                    <a:pt x="408" y="20782"/>
                  </a:lnTo>
                  <a:lnTo>
                    <a:pt x="110" y="19891"/>
                  </a:lnTo>
                  <a:lnTo>
                    <a:pt x="0" y="18794"/>
                  </a:lnTo>
                  <a:lnTo>
                    <a:pt x="0" y="2806"/>
                  </a:lnTo>
                  <a:lnTo>
                    <a:pt x="110" y="1719"/>
                  </a:lnTo>
                  <a:lnTo>
                    <a:pt x="408" y="827"/>
                  </a:lnTo>
                  <a:lnTo>
                    <a:pt x="849" y="222"/>
                  </a:lnTo>
                  <a:lnTo>
                    <a:pt x="1385" y="0"/>
                  </a:lnTo>
                  <a:lnTo>
                    <a:pt x="20215" y="0"/>
                  </a:lnTo>
                  <a:lnTo>
                    <a:pt x="20751" y="222"/>
                  </a:lnTo>
                  <a:lnTo>
                    <a:pt x="21192" y="827"/>
                  </a:lnTo>
                  <a:lnTo>
                    <a:pt x="21490" y="1719"/>
                  </a:lnTo>
                  <a:lnTo>
                    <a:pt x="21600" y="2806"/>
                  </a:lnTo>
                  <a:lnTo>
                    <a:pt x="21600" y="18794"/>
                  </a:lnTo>
                  <a:lnTo>
                    <a:pt x="21490" y="19881"/>
                  </a:lnTo>
                  <a:lnTo>
                    <a:pt x="21192" y="20773"/>
                  </a:lnTo>
                  <a:lnTo>
                    <a:pt x="20751" y="21378"/>
                  </a:lnTo>
                  <a:lnTo>
                    <a:pt x="20215" y="21600"/>
                  </a:lnTo>
                  <a:close/>
                </a:path>
              </a:pathLst>
            </a:custGeom>
            <a:solidFill>
              <a:srgbClr val="E1DFDE">
                <a:alpha val="2783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379" name="Group 379"/>
            <p:cNvGrpSpPr/>
            <p:nvPr/>
          </p:nvGrpSpPr>
          <p:grpSpPr>
            <a:xfrm>
              <a:off x="0" y="0"/>
              <a:ext cx="1833680" cy="933722"/>
              <a:chOff x="0" y="0"/>
              <a:chExt cx="1833679" cy="933721"/>
            </a:xfrm>
          </p:grpSpPr>
          <p:sp>
            <p:nvSpPr>
              <p:cNvPr id="375" name="Shape 375"/>
              <p:cNvSpPr/>
              <p:nvPr/>
            </p:nvSpPr>
            <p:spPr>
              <a:xfrm>
                <a:off x="0" y="0"/>
                <a:ext cx="1758013" cy="9337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003" y="21600"/>
                    </a:moveTo>
                    <a:lnTo>
                      <a:pt x="1953" y="21600"/>
                    </a:lnTo>
                    <a:lnTo>
                      <a:pt x="1529" y="21501"/>
                    </a:lnTo>
                    <a:lnTo>
                      <a:pt x="1159" y="21223"/>
                    </a:lnTo>
                    <a:lnTo>
                      <a:pt x="850" y="20795"/>
                    </a:lnTo>
                    <a:lnTo>
                      <a:pt x="611" y="20243"/>
                    </a:lnTo>
                    <a:lnTo>
                      <a:pt x="361" y="19793"/>
                    </a:lnTo>
                    <a:lnTo>
                      <a:pt x="168" y="19248"/>
                    </a:lnTo>
                    <a:lnTo>
                      <a:pt x="44" y="18626"/>
                    </a:lnTo>
                    <a:lnTo>
                      <a:pt x="0" y="17943"/>
                    </a:lnTo>
                    <a:lnTo>
                      <a:pt x="0" y="2875"/>
                    </a:lnTo>
                    <a:lnTo>
                      <a:pt x="120" y="1756"/>
                    </a:lnTo>
                    <a:lnTo>
                      <a:pt x="447" y="842"/>
                    </a:lnTo>
                    <a:lnTo>
                      <a:pt x="933" y="226"/>
                    </a:lnTo>
                    <a:lnTo>
                      <a:pt x="1527" y="0"/>
                    </a:lnTo>
                    <a:lnTo>
                      <a:pt x="20624" y="0"/>
                    </a:lnTo>
                    <a:lnTo>
                      <a:pt x="21020" y="99"/>
                    </a:lnTo>
                    <a:lnTo>
                      <a:pt x="21189" y="230"/>
                    </a:lnTo>
                    <a:lnTo>
                      <a:pt x="1527" y="230"/>
                    </a:lnTo>
                    <a:lnTo>
                      <a:pt x="983" y="440"/>
                    </a:lnTo>
                    <a:lnTo>
                      <a:pt x="536" y="1009"/>
                    </a:lnTo>
                    <a:lnTo>
                      <a:pt x="233" y="1850"/>
                    </a:lnTo>
                    <a:lnTo>
                      <a:pt x="122" y="2875"/>
                    </a:lnTo>
                    <a:lnTo>
                      <a:pt x="122" y="17943"/>
                    </a:lnTo>
                    <a:lnTo>
                      <a:pt x="233" y="18977"/>
                    </a:lnTo>
                    <a:lnTo>
                      <a:pt x="536" y="19817"/>
                    </a:lnTo>
                    <a:lnTo>
                      <a:pt x="983" y="20382"/>
                    </a:lnTo>
                    <a:lnTo>
                      <a:pt x="1466" y="20565"/>
                    </a:lnTo>
                    <a:lnTo>
                      <a:pt x="904" y="20565"/>
                    </a:lnTo>
                    <a:lnTo>
                      <a:pt x="1114" y="20904"/>
                    </a:lnTo>
                    <a:lnTo>
                      <a:pt x="1360" y="21157"/>
                    </a:lnTo>
                    <a:lnTo>
                      <a:pt x="1640" y="21315"/>
                    </a:lnTo>
                    <a:lnTo>
                      <a:pt x="1953" y="21370"/>
                    </a:lnTo>
                    <a:lnTo>
                      <a:pt x="21600" y="21370"/>
                    </a:lnTo>
                    <a:lnTo>
                      <a:pt x="21597" y="21374"/>
                    </a:lnTo>
                    <a:lnTo>
                      <a:pt x="21003" y="21600"/>
                    </a:lnTo>
                    <a:close/>
                  </a:path>
                </a:pathLst>
              </a:custGeom>
              <a:solidFill>
                <a:srgbClr val="77828C">
                  <a:alpha val="27839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76" name="Shape 376"/>
              <p:cNvSpPr/>
              <p:nvPr/>
            </p:nvSpPr>
            <p:spPr>
              <a:xfrm>
                <a:off x="1678575" y="9942"/>
                <a:ext cx="129345" cy="8800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8285" y="21600"/>
                    </a:moveTo>
                    <a:lnTo>
                      <a:pt x="0" y="21600"/>
                    </a:lnTo>
                    <a:lnTo>
                      <a:pt x="7396" y="21378"/>
                    </a:lnTo>
                    <a:lnTo>
                      <a:pt x="13470" y="20773"/>
                    </a:lnTo>
                    <a:lnTo>
                      <a:pt x="17582" y="19881"/>
                    </a:lnTo>
                    <a:lnTo>
                      <a:pt x="19094" y="18794"/>
                    </a:lnTo>
                    <a:lnTo>
                      <a:pt x="19094" y="2806"/>
                    </a:lnTo>
                    <a:lnTo>
                      <a:pt x="17582" y="1719"/>
                    </a:lnTo>
                    <a:lnTo>
                      <a:pt x="13470" y="827"/>
                    </a:lnTo>
                    <a:lnTo>
                      <a:pt x="7396" y="222"/>
                    </a:lnTo>
                    <a:lnTo>
                      <a:pt x="0" y="0"/>
                    </a:lnTo>
                    <a:lnTo>
                      <a:pt x="7675" y="0"/>
                    </a:lnTo>
                    <a:lnTo>
                      <a:pt x="10232" y="156"/>
                    </a:lnTo>
                    <a:lnTo>
                      <a:pt x="14360" y="610"/>
                    </a:lnTo>
                    <a:lnTo>
                      <a:pt x="17600" y="1196"/>
                    </a:lnTo>
                    <a:lnTo>
                      <a:pt x="20998" y="1673"/>
                    </a:lnTo>
                    <a:lnTo>
                      <a:pt x="21600" y="1806"/>
                    </a:lnTo>
                    <a:lnTo>
                      <a:pt x="19758" y="1806"/>
                    </a:lnTo>
                    <a:lnTo>
                      <a:pt x="20220" y="2048"/>
                    </a:lnTo>
                    <a:lnTo>
                      <a:pt x="20589" y="2297"/>
                    </a:lnTo>
                    <a:lnTo>
                      <a:pt x="20832" y="2551"/>
                    </a:lnTo>
                    <a:lnTo>
                      <a:pt x="20921" y="2806"/>
                    </a:lnTo>
                    <a:lnTo>
                      <a:pt x="20921" y="18794"/>
                    </a:lnTo>
                    <a:lnTo>
                      <a:pt x="19289" y="19981"/>
                    </a:lnTo>
                    <a:lnTo>
                      <a:pt x="14840" y="20950"/>
                    </a:lnTo>
                    <a:lnTo>
                      <a:pt x="8285" y="21600"/>
                    </a:lnTo>
                    <a:close/>
                  </a:path>
                </a:pathLst>
              </a:custGeom>
              <a:solidFill>
                <a:srgbClr val="77828C">
                  <a:alpha val="27839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77" name="Shape 377"/>
              <p:cNvSpPr/>
              <p:nvPr/>
            </p:nvSpPr>
            <p:spPr>
              <a:xfrm>
                <a:off x="1709397" y="83517"/>
                <a:ext cx="124283" cy="8402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8449" y="21600"/>
                    </a:moveTo>
                    <a:lnTo>
                      <a:pt x="0" y="21600"/>
                    </a:lnTo>
                    <a:lnTo>
                      <a:pt x="7725" y="21367"/>
                    </a:lnTo>
                    <a:lnTo>
                      <a:pt x="14105" y="20734"/>
                    </a:lnTo>
                    <a:lnTo>
                      <a:pt x="18444" y="19799"/>
                    </a:lnTo>
                    <a:lnTo>
                      <a:pt x="20045" y="18661"/>
                    </a:lnTo>
                    <a:lnTo>
                      <a:pt x="20045" y="1917"/>
                    </a:lnTo>
                    <a:lnTo>
                      <a:pt x="19702" y="1377"/>
                    </a:lnTo>
                    <a:lnTo>
                      <a:pt x="18727" y="872"/>
                    </a:lnTo>
                    <a:lnTo>
                      <a:pt x="17202" y="411"/>
                    </a:lnTo>
                    <a:lnTo>
                      <a:pt x="15206" y="0"/>
                    </a:lnTo>
                    <a:lnTo>
                      <a:pt x="17123" y="0"/>
                    </a:lnTo>
                    <a:lnTo>
                      <a:pt x="19224" y="466"/>
                    </a:lnTo>
                    <a:lnTo>
                      <a:pt x="20979" y="1158"/>
                    </a:lnTo>
                    <a:lnTo>
                      <a:pt x="21600" y="1917"/>
                    </a:lnTo>
                    <a:lnTo>
                      <a:pt x="21600" y="18661"/>
                    </a:lnTo>
                    <a:lnTo>
                      <a:pt x="19902" y="19904"/>
                    </a:lnTo>
                    <a:lnTo>
                      <a:pt x="15271" y="20919"/>
                    </a:lnTo>
                    <a:lnTo>
                      <a:pt x="8449" y="21600"/>
                    </a:lnTo>
                    <a:close/>
                  </a:path>
                </a:pathLst>
              </a:custGeom>
              <a:solidFill>
                <a:srgbClr val="77828C">
                  <a:alpha val="27839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78" name="Shape 378"/>
              <p:cNvSpPr/>
              <p:nvPr/>
            </p:nvSpPr>
            <p:spPr>
              <a:xfrm>
                <a:off x="73574" y="888097"/>
                <a:ext cx="1654611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0965" y="21600"/>
                    </a:moveTo>
                    <a:lnTo>
                      <a:pt x="675" y="21600"/>
                    </a:lnTo>
                    <a:lnTo>
                      <a:pt x="495" y="20158"/>
                    </a:lnTo>
                    <a:lnTo>
                      <a:pt x="323" y="15955"/>
                    </a:lnTo>
                    <a:lnTo>
                      <a:pt x="158" y="9174"/>
                    </a:lnTo>
                    <a:lnTo>
                      <a:pt x="0" y="0"/>
                    </a:lnTo>
                    <a:lnTo>
                      <a:pt x="598" y="0"/>
                    </a:lnTo>
                    <a:lnTo>
                      <a:pt x="662" y="1963"/>
                    </a:lnTo>
                    <a:lnTo>
                      <a:pt x="21600" y="1963"/>
                    </a:lnTo>
                    <a:lnTo>
                      <a:pt x="21597" y="2301"/>
                    </a:lnTo>
                    <a:lnTo>
                      <a:pt x="20965" y="2160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</p:grpSp>
      <p:grpSp>
        <p:nvGrpSpPr>
          <p:cNvPr id="401" name="Group 401"/>
          <p:cNvGrpSpPr/>
          <p:nvPr/>
        </p:nvGrpSpPr>
        <p:grpSpPr>
          <a:xfrm>
            <a:off x="3380066" y="9782254"/>
            <a:ext cx="1504993" cy="19035"/>
            <a:chOff x="0" y="0"/>
            <a:chExt cx="1504992" cy="19034"/>
          </a:xfrm>
        </p:grpSpPr>
        <p:sp>
          <p:nvSpPr>
            <p:cNvPr id="381" name="Shape 381"/>
            <p:cNvSpPr/>
            <p:nvPr/>
          </p:nvSpPr>
          <p:spPr>
            <a:xfrm>
              <a:off x="0" y="0"/>
              <a:ext cx="57152" cy="1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1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1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9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9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82" name="Shape 382"/>
            <p:cNvSpPr/>
            <p:nvPr/>
          </p:nvSpPr>
          <p:spPr>
            <a:xfrm>
              <a:off x="76202" y="0"/>
              <a:ext cx="57152" cy="1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1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1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9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9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83" name="Shape 383"/>
            <p:cNvSpPr/>
            <p:nvPr/>
          </p:nvSpPr>
          <p:spPr>
            <a:xfrm>
              <a:off x="152404" y="0"/>
              <a:ext cx="57152" cy="1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1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1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9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9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84" name="Shape 384"/>
            <p:cNvSpPr/>
            <p:nvPr/>
          </p:nvSpPr>
          <p:spPr>
            <a:xfrm>
              <a:off x="228606" y="0"/>
              <a:ext cx="57153" cy="1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1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1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9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9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85" name="Shape 385"/>
            <p:cNvSpPr/>
            <p:nvPr/>
          </p:nvSpPr>
          <p:spPr>
            <a:xfrm>
              <a:off x="304808" y="0"/>
              <a:ext cx="57153" cy="1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1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1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9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9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86" name="Shape 386"/>
            <p:cNvSpPr/>
            <p:nvPr/>
          </p:nvSpPr>
          <p:spPr>
            <a:xfrm>
              <a:off x="381010" y="0"/>
              <a:ext cx="57153" cy="1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1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1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9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9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87" name="Shape 387"/>
            <p:cNvSpPr/>
            <p:nvPr/>
          </p:nvSpPr>
          <p:spPr>
            <a:xfrm>
              <a:off x="457212" y="0"/>
              <a:ext cx="57153" cy="1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1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1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9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9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88" name="Shape 388"/>
            <p:cNvSpPr/>
            <p:nvPr/>
          </p:nvSpPr>
          <p:spPr>
            <a:xfrm>
              <a:off x="533415" y="0"/>
              <a:ext cx="57152" cy="1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1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1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9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9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89" name="Shape 389"/>
            <p:cNvSpPr/>
            <p:nvPr/>
          </p:nvSpPr>
          <p:spPr>
            <a:xfrm>
              <a:off x="609617" y="0"/>
              <a:ext cx="57152" cy="1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1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1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9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9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90" name="Shape 390"/>
            <p:cNvSpPr/>
            <p:nvPr/>
          </p:nvSpPr>
          <p:spPr>
            <a:xfrm>
              <a:off x="685819" y="0"/>
              <a:ext cx="57152" cy="1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1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1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9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9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91" name="Shape 391"/>
            <p:cNvSpPr/>
            <p:nvPr/>
          </p:nvSpPr>
          <p:spPr>
            <a:xfrm>
              <a:off x="762021" y="0"/>
              <a:ext cx="57153" cy="1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1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1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9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9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92" name="Shape 392"/>
            <p:cNvSpPr/>
            <p:nvPr/>
          </p:nvSpPr>
          <p:spPr>
            <a:xfrm>
              <a:off x="838223" y="0"/>
              <a:ext cx="57153" cy="1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1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1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9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9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93" name="Shape 393"/>
            <p:cNvSpPr/>
            <p:nvPr/>
          </p:nvSpPr>
          <p:spPr>
            <a:xfrm>
              <a:off x="914425" y="0"/>
              <a:ext cx="57153" cy="1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1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1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9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9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94" name="Shape 394"/>
            <p:cNvSpPr/>
            <p:nvPr/>
          </p:nvSpPr>
          <p:spPr>
            <a:xfrm>
              <a:off x="990627" y="0"/>
              <a:ext cx="57153" cy="1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1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1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9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9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95" name="Shape 395"/>
            <p:cNvSpPr/>
            <p:nvPr/>
          </p:nvSpPr>
          <p:spPr>
            <a:xfrm>
              <a:off x="1066830" y="0"/>
              <a:ext cx="57152" cy="1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1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1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9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9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96" name="Shape 396"/>
            <p:cNvSpPr/>
            <p:nvPr/>
          </p:nvSpPr>
          <p:spPr>
            <a:xfrm>
              <a:off x="1143032" y="0"/>
              <a:ext cx="57153" cy="1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1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1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8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8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97" name="Shape 397"/>
            <p:cNvSpPr/>
            <p:nvPr/>
          </p:nvSpPr>
          <p:spPr>
            <a:xfrm>
              <a:off x="1219234" y="0"/>
              <a:ext cx="57153" cy="1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1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1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9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9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98" name="Shape 398"/>
            <p:cNvSpPr/>
            <p:nvPr/>
          </p:nvSpPr>
          <p:spPr>
            <a:xfrm>
              <a:off x="1295436" y="0"/>
              <a:ext cx="57153" cy="1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1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1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9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9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99" name="Shape 399"/>
            <p:cNvSpPr/>
            <p:nvPr/>
          </p:nvSpPr>
          <p:spPr>
            <a:xfrm>
              <a:off x="1371638" y="0"/>
              <a:ext cx="57153" cy="1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1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1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9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9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00" name="Shape 400"/>
            <p:cNvSpPr/>
            <p:nvPr/>
          </p:nvSpPr>
          <p:spPr>
            <a:xfrm>
              <a:off x="1447840" y="0"/>
              <a:ext cx="57153" cy="1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1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1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9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9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5" name="Group 405"/>
          <p:cNvGrpSpPr/>
          <p:nvPr/>
        </p:nvGrpSpPr>
        <p:grpSpPr>
          <a:xfrm>
            <a:off x="159552" y="251155"/>
            <a:ext cx="6727340" cy="1008802"/>
            <a:chOff x="0" y="0"/>
            <a:chExt cx="6727338" cy="1008801"/>
          </a:xfrm>
        </p:grpSpPr>
        <p:sp>
          <p:nvSpPr>
            <p:cNvPr id="403" name="Shape 403"/>
            <p:cNvSpPr/>
            <p:nvPr/>
          </p:nvSpPr>
          <p:spPr>
            <a:xfrm>
              <a:off x="1060824" y="387695"/>
              <a:ext cx="5666515" cy="508970"/>
            </a:xfrm>
            <a:prstGeom prst="rect">
              <a:avLst/>
            </a:prstGeom>
            <a:solidFill>
              <a:srgbClr val="BECC1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404" name="image7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1189626" cy="10088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406" name="Shape 406"/>
          <p:cNvSpPr/>
          <p:nvPr/>
        </p:nvSpPr>
        <p:spPr>
          <a:xfrm>
            <a:off x="245206" y="3659752"/>
            <a:ext cx="57103" cy="571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232" y="21600"/>
                </a:moveTo>
                <a:lnTo>
                  <a:pt x="9367" y="21600"/>
                </a:lnTo>
                <a:lnTo>
                  <a:pt x="7990" y="21326"/>
                </a:lnTo>
                <a:lnTo>
                  <a:pt x="0" y="12232"/>
                </a:lnTo>
                <a:lnTo>
                  <a:pt x="0" y="9368"/>
                </a:lnTo>
                <a:lnTo>
                  <a:pt x="9367" y="0"/>
                </a:lnTo>
                <a:lnTo>
                  <a:pt x="12232" y="0"/>
                </a:lnTo>
                <a:lnTo>
                  <a:pt x="21600" y="10800"/>
                </a:lnTo>
                <a:lnTo>
                  <a:pt x="21600" y="12232"/>
                </a:lnTo>
                <a:lnTo>
                  <a:pt x="12232" y="2160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07" name="Shape 407"/>
          <p:cNvSpPr/>
          <p:nvPr/>
        </p:nvSpPr>
        <p:spPr>
          <a:xfrm>
            <a:off x="245206" y="4535316"/>
            <a:ext cx="57103" cy="571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232" y="21600"/>
                </a:moveTo>
                <a:lnTo>
                  <a:pt x="9367" y="21600"/>
                </a:lnTo>
                <a:lnTo>
                  <a:pt x="7990" y="21326"/>
                </a:lnTo>
                <a:lnTo>
                  <a:pt x="0" y="12232"/>
                </a:lnTo>
                <a:lnTo>
                  <a:pt x="0" y="9368"/>
                </a:lnTo>
                <a:lnTo>
                  <a:pt x="9367" y="0"/>
                </a:lnTo>
                <a:lnTo>
                  <a:pt x="12232" y="0"/>
                </a:lnTo>
                <a:lnTo>
                  <a:pt x="21600" y="10800"/>
                </a:lnTo>
                <a:lnTo>
                  <a:pt x="21600" y="12232"/>
                </a:lnTo>
                <a:lnTo>
                  <a:pt x="12232" y="2160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08" name="Shape 408"/>
          <p:cNvSpPr/>
          <p:nvPr/>
        </p:nvSpPr>
        <p:spPr>
          <a:xfrm>
            <a:off x="245206" y="5629773"/>
            <a:ext cx="57103" cy="571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232" y="21600"/>
                </a:moveTo>
                <a:lnTo>
                  <a:pt x="9367" y="21600"/>
                </a:lnTo>
                <a:lnTo>
                  <a:pt x="7990" y="21326"/>
                </a:lnTo>
                <a:lnTo>
                  <a:pt x="0" y="12232"/>
                </a:lnTo>
                <a:lnTo>
                  <a:pt x="0" y="9368"/>
                </a:lnTo>
                <a:lnTo>
                  <a:pt x="9367" y="0"/>
                </a:lnTo>
                <a:lnTo>
                  <a:pt x="12232" y="0"/>
                </a:lnTo>
                <a:lnTo>
                  <a:pt x="21600" y="10800"/>
                </a:lnTo>
                <a:lnTo>
                  <a:pt x="21600" y="12232"/>
                </a:lnTo>
                <a:lnTo>
                  <a:pt x="12232" y="2160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09" name="Shape 409"/>
          <p:cNvSpPr/>
          <p:nvPr/>
        </p:nvSpPr>
        <p:spPr>
          <a:xfrm>
            <a:off x="146852" y="1385242"/>
            <a:ext cx="6849111" cy="479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sz="1200">
                <a:latin typeface="Tahoma"/>
                <a:ea typeface="Tahoma"/>
                <a:cs typeface="Tahoma"/>
                <a:sym typeface="Tahoma"/>
              </a:defRPr>
            </a:pPr>
            <a:r>
              <a:t>Nous</a:t>
            </a:r>
            <a:r>
              <a:rPr spc="15"/>
              <a:t> </a:t>
            </a:r>
            <a:r>
              <a:t>soussignés,</a:t>
            </a:r>
            <a:r>
              <a:rPr spc="15"/>
              <a:t> </a:t>
            </a:r>
            <a:r>
              <a:rPr spc="-114"/>
              <a:t>………………………………………………………………………………………………………</a:t>
            </a:r>
          </a:p>
          <a:p>
            <a:pPr>
              <a:defRPr sz="1600">
                <a:latin typeface="Tahoma"/>
                <a:ea typeface="Tahoma"/>
                <a:cs typeface="Tahoma"/>
                <a:sym typeface="Tahoma"/>
              </a:defRPr>
            </a:pPr>
          </a:p>
          <a:p>
            <a:pPr indent="12700">
              <a:defRPr sz="1200">
                <a:latin typeface="Tahoma"/>
                <a:ea typeface="Tahoma"/>
                <a:cs typeface="Tahoma"/>
                <a:sym typeface="Tahoma"/>
              </a:defRPr>
            </a:pPr>
            <a:r>
              <a:t>Agissant</a:t>
            </a:r>
            <a:r>
              <a:rPr spc="-5"/>
              <a:t> </a:t>
            </a:r>
            <a:r>
              <a:t>en</a:t>
            </a:r>
            <a:r>
              <a:rPr spc="-5"/>
              <a:t> </a:t>
            </a:r>
            <a:r>
              <a:t>qualité de</a:t>
            </a:r>
            <a:r>
              <a:rPr spc="-5"/>
              <a:t> </a:t>
            </a:r>
            <a:r>
              <a:t>père/mère ou</a:t>
            </a:r>
            <a:r>
              <a:rPr spc="-5"/>
              <a:t> </a:t>
            </a:r>
            <a:r>
              <a:t>tuteur</a:t>
            </a:r>
            <a:r>
              <a:rPr spc="-5"/>
              <a:t> </a:t>
            </a:r>
            <a:r>
              <a:rPr spc="-10"/>
              <a:t>légal</a:t>
            </a:r>
            <a:r>
              <a:t> de</a:t>
            </a:r>
            <a:r>
              <a:rPr spc="-5"/>
              <a:t> </a:t>
            </a:r>
            <a:r>
              <a:rPr spc="-10"/>
              <a:t>l'enfant</a:t>
            </a:r>
          </a:p>
          <a:p>
            <a:pPr indent="12700">
              <a:spcBef>
                <a:spcPts val="200"/>
              </a:spcBef>
              <a:defRPr spc="-114" sz="1200">
                <a:latin typeface="Tahoma"/>
                <a:ea typeface="Tahoma"/>
                <a:cs typeface="Tahoma"/>
                <a:sym typeface="Tahoma"/>
              </a:defRPr>
            </a:pPr>
            <a:r>
              <a:t>……………………………………………………………………………………………………………….</a:t>
            </a:r>
          </a:p>
          <a:p>
            <a:pPr>
              <a:defRPr sz="1600">
                <a:latin typeface="Tahoma"/>
                <a:ea typeface="Tahoma"/>
                <a:cs typeface="Tahoma"/>
                <a:sym typeface="Tahoma"/>
              </a:defRPr>
            </a:pPr>
          </a:p>
          <a:p>
            <a:pPr indent="12700">
              <a:defRPr spc="-40" sz="1200">
                <a:latin typeface="Tahoma"/>
                <a:ea typeface="Tahoma"/>
                <a:cs typeface="Tahoma"/>
                <a:sym typeface="Tahoma"/>
              </a:defRPr>
            </a:pPr>
            <a:r>
              <a:t>Né(e)</a:t>
            </a:r>
            <a:r>
              <a:rPr spc="-70"/>
              <a:t> </a:t>
            </a:r>
            <a:r>
              <a:rPr spc="-114"/>
              <a:t>le……………………………………………………………………………………………………………………….</a:t>
            </a:r>
          </a:p>
          <a:p>
            <a:pPr>
              <a:defRPr sz="1400">
                <a:latin typeface="Tahoma"/>
                <a:ea typeface="Tahoma"/>
                <a:cs typeface="Tahoma"/>
                <a:sym typeface="Tahoma"/>
              </a:defRPr>
            </a:pPr>
          </a:p>
          <a:p>
            <a:pPr marR="440690" indent="12700">
              <a:lnSpc>
                <a:spcPct val="114900"/>
              </a:lnSpc>
              <a:defRPr sz="1200">
                <a:latin typeface="Tahoma"/>
                <a:ea typeface="Tahoma"/>
                <a:cs typeface="Tahoma"/>
                <a:sym typeface="Tahoma"/>
              </a:defRPr>
            </a:pPr>
            <a:r>
              <a:t>du</a:t>
            </a:r>
            <a:r>
              <a:rPr spc="10"/>
              <a:t> </a:t>
            </a:r>
            <a:r>
              <a:t>domicile</a:t>
            </a:r>
            <a:r>
              <a:rPr spc="10"/>
              <a:t> </a:t>
            </a:r>
            <a:r>
              <a:t>vers</a:t>
            </a:r>
            <a:r>
              <a:rPr spc="15"/>
              <a:t> </a:t>
            </a:r>
            <a:r>
              <a:t>le</a:t>
            </a:r>
            <a:r>
              <a:rPr spc="10"/>
              <a:t> </a:t>
            </a:r>
            <a:r>
              <a:t>lieu</a:t>
            </a:r>
            <a:r>
              <a:rPr spc="15"/>
              <a:t> </a:t>
            </a:r>
            <a:r>
              <a:t>d'entraînement</a:t>
            </a:r>
            <a:r>
              <a:rPr spc="10"/>
              <a:t> </a:t>
            </a:r>
            <a:r>
              <a:t>ou</a:t>
            </a:r>
            <a:r>
              <a:rPr spc="15"/>
              <a:t> </a:t>
            </a:r>
            <a:r>
              <a:t>vers</a:t>
            </a:r>
            <a:r>
              <a:rPr spc="10"/>
              <a:t> </a:t>
            </a:r>
            <a:r>
              <a:t>le</a:t>
            </a:r>
            <a:r>
              <a:rPr spc="15"/>
              <a:t> </a:t>
            </a:r>
            <a:r>
              <a:t>point</a:t>
            </a:r>
            <a:r>
              <a:rPr spc="10"/>
              <a:t> </a:t>
            </a:r>
            <a:r>
              <a:t>de</a:t>
            </a:r>
            <a:r>
              <a:rPr spc="15"/>
              <a:t> </a:t>
            </a:r>
            <a:r>
              <a:t>rendez-vous</a:t>
            </a:r>
            <a:r>
              <a:rPr spc="10"/>
              <a:t> </a:t>
            </a:r>
            <a:r>
              <a:t>pour</a:t>
            </a:r>
            <a:r>
              <a:rPr spc="15"/>
              <a:t> </a:t>
            </a:r>
            <a:r>
              <a:t>un</a:t>
            </a:r>
            <a:r>
              <a:rPr spc="10"/>
              <a:t> </a:t>
            </a:r>
            <a:r>
              <a:t>départ</a:t>
            </a:r>
            <a:r>
              <a:rPr spc="10"/>
              <a:t> </a:t>
            </a:r>
            <a:r>
              <a:rPr spc="-25"/>
              <a:t>en </a:t>
            </a:r>
            <a:r>
              <a:t>compétition</a:t>
            </a:r>
            <a:r>
              <a:rPr spc="125"/>
              <a:t> </a:t>
            </a:r>
            <a:r>
              <a:rPr spc="-50"/>
              <a:t>:</a:t>
            </a:r>
          </a:p>
          <a:p>
            <a:pPr>
              <a:defRPr sz="1600">
                <a:latin typeface="Tahoma"/>
                <a:ea typeface="Tahoma"/>
                <a:cs typeface="Tahoma"/>
                <a:sym typeface="Tahoma"/>
              </a:defRPr>
            </a:pPr>
          </a:p>
          <a:p>
            <a:pPr indent="281940">
              <a:defRPr spc="-130" sz="12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Si</a:t>
            </a:r>
            <a:r>
              <a:rPr spc="-80"/>
              <a:t> </a:t>
            </a:r>
            <a:r>
              <a:rPr spc="-45"/>
              <a:t>mon</a:t>
            </a:r>
            <a:r>
              <a:rPr spc="-80"/>
              <a:t> </a:t>
            </a:r>
            <a:r>
              <a:rPr spc="-50"/>
              <a:t>enfant</a:t>
            </a:r>
            <a:r>
              <a:rPr spc="-75"/>
              <a:t> </a:t>
            </a:r>
            <a:r>
              <a:rPr spc="-95"/>
              <a:t>est</a:t>
            </a:r>
            <a:r>
              <a:rPr spc="-80"/>
              <a:t> </a:t>
            </a:r>
            <a:r>
              <a:rPr spc="-10"/>
              <a:t>accompagné</a:t>
            </a:r>
          </a:p>
          <a:p>
            <a:pPr marR="291465" indent="12700">
              <a:lnSpc>
                <a:spcPct val="114900"/>
              </a:lnSpc>
              <a:defRPr spc="-104" sz="1200">
                <a:latin typeface="Tahoma"/>
                <a:ea typeface="Tahoma"/>
                <a:cs typeface="Tahoma"/>
                <a:sym typeface="Tahoma"/>
              </a:defRPr>
            </a:pPr>
            <a:r>
              <a:t>Je</a:t>
            </a:r>
            <a:r>
              <a:rPr spc="5"/>
              <a:t> </a:t>
            </a:r>
            <a:r>
              <a:rPr spc="0"/>
              <a:t>décharge</a:t>
            </a:r>
            <a:r>
              <a:rPr spc="10"/>
              <a:t> </a:t>
            </a:r>
            <a:r>
              <a:rPr spc="0"/>
              <a:t>de</a:t>
            </a:r>
            <a:r>
              <a:rPr spc="10"/>
              <a:t> </a:t>
            </a:r>
            <a:r>
              <a:rPr spc="0"/>
              <a:t>toute</a:t>
            </a:r>
            <a:r>
              <a:rPr spc="5"/>
              <a:t> </a:t>
            </a:r>
            <a:r>
              <a:rPr spc="0"/>
              <a:t>responsabilité</a:t>
            </a:r>
            <a:r>
              <a:rPr spc="10"/>
              <a:t> </a:t>
            </a:r>
            <a:r>
              <a:rPr spc="0"/>
              <a:t>le</a:t>
            </a:r>
            <a:r>
              <a:rPr spc="10"/>
              <a:t> </a:t>
            </a:r>
            <a:r>
              <a:rPr spc="0"/>
              <a:t>COSF</a:t>
            </a:r>
            <a:r>
              <a:rPr spc="10"/>
              <a:t> </a:t>
            </a:r>
            <a:r>
              <a:rPr spc="0"/>
              <a:t>tant</a:t>
            </a:r>
            <a:r>
              <a:rPr spc="5"/>
              <a:t> </a:t>
            </a:r>
            <a:r>
              <a:rPr spc="0"/>
              <a:t>que</a:t>
            </a:r>
            <a:r>
              <a:rPr spc="10"/>
              <a:t> </a:t>
            </a:r>
            <a:r>
              <a:rPr spc="-30"/>
              <a:t>je</a:t>
            </a:r>
            <a:r>
              <a:rPr spc="10"/>
              <a:t> </a:t>
            </a:r>
            <a:r>
              <a:rPr spc="0"/>
              <a:t>n'ai</a:t>
            </a:r>
            <a:r>
              <a:rPr spc="10"/>
              <a:t> </a:t>
            </a:r>
            <a:r>
              <a:rPr spc="0"/>
              <a:t>pas</a:t>
            </a:r>
            <a:r>
              <a:rPr spc="5"/>
              <a:t> </a:t>
            </a:r>
            <a:r>
              <a:rPr spc="0"/>
              <a:t>placé</a:t>
            </a:r>
            <a:r>
              <a:rPr spc="10"/>
              <a:t> </a:t>
            </a:r>
            <a:r>
              <a:rPr spc="0"/>
              <a:t>personnellement</a:t>
            </a:r>
            <a:r>
              <a:rPr spc="10"/>
              <a:t> </a:t>
            </a:r>
            <a:r>
              <a:rPr spc="-25"/>
              <a:t>mon </a:t>
            </a:r>
            <a:r>
              <a:rPr spc="0"/>
              <a:t>enfant</a:t>
            </a:r>
            <a:r>
              <a:rPr spc="-5"/>
              <a:t> </a:t>
            </a:r>
            <a:r>
              <a:rPr spc="0"/>
              <a:t>sous la</a:t>
            </a:r>
            <a:r>
              <a:rPr spc="0"/>
              <a:t> </a:t>
            </a:r>
            <a:r>
              <a:rPr spc="0"/>
              <a:t>surveillance directe de son</a:t>
            </a:r>
            <a:r>
              <a:rPr spc="-5"/>
              <a:t> </a:t>
            </a:r>
            <a:r>
              <a:rPr spc="0"/>
              <a:t>entraîneur, au début de la</a:t>
            </a:r>
            <a:r>
              <a:rPr spc="-5"/>
              <a:t> </a:t>
            </a:r>
            <a:r>
              <a:rPr spc="-10"/>
              <a:t>séance.</a:t>
            </a:r>
          </a:p>
          <a:p>
            <a:pPr marR="291465" indent="12700">
              <a:lnSpc>
                <a:spcPct val="114900"/>
              </a:lnSpc>
              <a:defRPr spc="-130" sz="1200">
                <a:latin typeface="Tahoma"/>
                <a:ea typeface="Tahoma"/>
                <a:cs typeface="Tahoma"/>
                <a:sym typeface="Tahoma"/>
              </a:defRPr>
            </a:pPr>
            <a:r>
              <a:t>        </a:t>
            </a:r>
          </a:p>
          <a:p>
            <a:pPr marR="291465" indent="12700">
              <a:lnSpc>
                <a:spcPct val="114900"/>
              </a:lnSpc>
              <a:defRPr spc="-130" sz="1200">
                <a:latin typeface="Tahoma"/>
                <a:ea typeface="Tahoma"/>
                <a:cs typeface="Tahoma"/>
                <a:sym typeface="Tahoma"/>
              </a:defRPr>
            </a:pPr>
            <a:r>
              <a:t>        </a:t>
            </a:r>
            <a:r>
              <a:rPr>
                <a:latin typeface="Arial Black"/>
                <a:ea typeface="Arial Black"/>
                <a:cs typeface="Arial Black"/>
                <a:sym typeface="Arial Black"/>
              </a:rPr>
              <a:t>Si</a:t>
            </a:r>
            <a:r>
              <a:rPr spc="-85"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spc="-45">
                <a:latin typeface="Arial Black"/>
                <a:ea typeface="Arial Black"/>
                <a:cs typeface="Arial Black"/>
                <a:sym typeface="Arial Black"/>
              </a:rPr>
              <a:t>mon</a:t>
            </a:r>
            <a:r>
              <a:rPr spc="-75"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spc="-50">
                <a:latin typeface="Arial Black"/>
                <a:ea typeface="Arial Black"/>
                <a:cs typeface="Arial Black"/>
                <a:sym typeface="Arial Black"/>
              </a:rPr>
              <a:t>enfant</a:t>
            </a:r>
            <a:r>
              <a:rPr spc="-75"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spc="-70">
                <a:latin typeface="Arial Black"/>
                <a:ea typeface="Arial Black"/>
                <a:cs typeface="Arial Black"/>
                <a:sym typeface="Arial Black"/>
              </a:rPr>
              <a:t>n'est</a:t>
            </a:r>
            <a:r>
              <a:rPr spc="-75"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spc="-100">
                <a:latin typeface="Arial Black"/>
                <a:ea typeface="Arial Black"/>
                <a:cs typeface="Arial Black"/>
                <a:sym typeface="Arial Black"/>
              </a:rPr>
              <a:t>pas</a:t>
            </a:r>
            <a:r>
              <a:rPr spc="-75"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spc="-10">
                <a:latin typeface="Arial Black"/>
                <a:ea typeface="Arial Black"/>
                <a:cs typeface="Arial Black"/>
                <a:sym typeface="Arial Black"/>
              </a:rPr>
              <a:t>accompagné</a:t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marR="781050" indent="12700">
              <a:lnSpc>
                <a:spcPct val="114900"/>
              </a:lnSpc>
              <a:defRPr spc="-104" sz="1200">
                <a:latin typeface="Tahoma"/>
                <a:ea typeface="Tahoma"/>
                <a:cs typeface="Tahoma"/>
                <a:sym typeface="Tahoma"/>
              </a:defRPr>
            </a:pPr>
            <a:r>
              <a:t>Je</a:t>
            </a:r>
            <a:r>
              <a:rPr spc="-5"/>
              <a:t> </a:t>
            </a:r>
            <a:r>
              <a:rPr spc="0"/>
              <a:t>décharge de toute responsabilité</a:t>
            </a:r>
            <a:r>
              <a:rPr spc="-5"/>
              <a:t> </a:t>
            </a:r>
            <a:r>
              <a:rPr spc="0"/>
              <a:t>le COSF tant que mon</a:t>
            </a:r>
            <a:r>
              <a:rPr spc="-5"/>
              <a:t> </a:t>
            </a:r>
            <a:r>
              <a:rPr spc="0"/>
              <a:t>enfant ne s'est pas</a:t>
            </a:r>
            <a:r>
              <a:rPr spc="-5"/>
              <a:t> </a:t>
            </a:r>
            <a:r>
              <a:rPr spc="-10"/>
              <a:t>placé </a:t>
            </a:r>
            <a:r>
              <a:rPr spc="0"/>
              <a:t>personnellement</a:t>
            </a:r>
            <a:r>
              <a:rPr spc="30"/>
              <a:t> </a:t>
            </a:r>
            <a:r>
              <a:rPr spc="0"/>
              <a:t>sous</a:t>
            </a:r>
            <a:r>
              <a:rPr spc="35"/>
              <a:t> </a:t>
            </a:r>
            <a:r>
              <a:rPr spc="0"/>
              <a:t>la</a:t>
            </a:r>
            <a:r>
              <a:rPr spc="0"/>
              <a:t> </a:t>
            </a:r>
            <a:r>
              <a:rPr spc="0"/>
              <a:t>surveillance</a:t>
            </a:r>
            <a:r>
              <a:rPr spc="35"/>
              <a:t> </a:t>
            </a:r>
            <a:r>
              <a:rPr spc="0"/>
              <a:t>directe</a:t>
            </a:r>
            <a:r>
              <a:rPr spc="35"/>
              <a:t> </a:t>
            </a:r>
            <a:r>
              <a:rPr spc="0"/>
              <a:t>de</a:t>
            </a:r>
            <a:r>
              <a:rPr spc="35"/>
              <a:t> </a:t>
            </a:r>
            <a:r>
              <a:rPr spc="0"/>
              <a:t>son</a:t>
            </a:r>
            <a:r>
              <a:rPr spc="35"/>
              <a:t> </a:t>
            </a:r>
            <a:r>
              <a:rPr spc="0"/>
              <a:t>entraîneur</a:t>
            </a:r>
            <a:r>
              <a:rPr spc="35"/>
              <a:t> </a:t>
            </a:r>
            <a:r>
              <a:rPr spc="0"/>
              <a:t>au</a:t>
            </a:r>
            <a:r>
              <a:rPr spc="35"/>
              <a:t> </a:t>
            </a:r>
            <a:r>
              <a:rPr spc="0"/>
              <a:t>début</a:t>
            </a:r>
            <a:r>
              <a:rPr spc="35"/>
              <a:t> </a:t>
            </a:r>
            <a:r>
              <a:rPr spc="0"/>
              <a:t>de</a:t>
            </a:r>
            <a:r>
              <a:rPr spc="35"/>
              <a:t> </a:t>
            </a:r>
            <a:r>
              <a:rPr spc="0"/>
              <a:t>la</a:t>
            </a:r>
            <a:r>
              <a:rPr spc="35"/>
              <a:t> </a:t>
            </a:r>
            <a:r>
              <a:rPr spc="-10"/>
              <a:t>séance</a:t>
            </a:r>
          </a:p>
          <a:p>
            <a:pPr>
              <a:defRPr sz="1600">
                <a:latin typeface="Tahoma"/>
                <a:ea typeface="Tahoma"/>
                <a:cs typeface="Tahoma"/>
                <a:sym typeface="Tahoma"/>
              </a:defRPr>
            </a:pPr>
          </a:p>
          <a:p>
            <a:pPr indent="12700">
              <a:defRPr sz="1200">
                <a:latin typeface="Tahoma"/>
                <a:ea typeface="Tahoma"/>
                <a:cs typeface="Tahoma"/>
                <a:sym typeface="Tahoma"/>
              </a:defRPr>
            </a:pPr>
            <a:r>
              <a:t>du</a:t>
            </a:r>
            <a:r>
              <a:rPr spc="25"/>
              <a:t> </a:t>
            </a:r>
            <a:r>
              <a:t>lieu</a:t>
            </a:r>
            <a:r>
              <a:rPr spc="30"/>
              <a:t> </a:t>
            </a:r>
            <a:r>
              <a:t>d'entraînementau</a:t>
            </a:r>
            <a:r>
              <a:rPr spc="30"/>
              <a:t> </a:t>
            </a:r>
            <a:r>
              <a:t>ou</a:t>
            </a:r>
            <a:r>
              <a:rPr spc="30"/>
              <a:t> </a:t>
            </a:r>
            <a:r>
              <a:t>point</a:t>
            </a:r>
            <a:r>
              <a:rPr spc="30"/>
              <a:t> </a:t>
            </a:r>
            <a:r>
              <a:t>de</a:t>
            </a:r>
            <a:r>
              <a:rPr spc="30"/>
              <a:t> </a:t>
            </a:r>
            <a:r>
              <a:t>retour</a:t>
            </a:r>
            <a:r>
              <a:rPr spc="30"/>
              <a:t> </a:t>
            </a:r>
            <a:r>
              <a:t>d'une</a:t>
            </a:r>
            <a:r>
              <a:rPr spc="30"/>
              <a:t> </a:t>
            </a:r>
            <a:r>
              <a:t>compétition</a:t>
            </a:r>
            <a:r>
              <a:rPr spc="30"/>
              <a:t> </a:t>
            </a:r>
            <a:r>
              <a:t>vers</a:t>
            </a:r>
            <a:r>
              <a:rPr spc="30"/>
              <a:t> </a:t>
            </a:r>
            <a:r>
              <a:t>le</a:t>
            </a:r>
            <a:r>
              <a:rPr spc="25"/>
              <a:t> </a:t>
            </a:r>
            <a:r>
              <a:t>domicile</a:t>
            </a:r>
            <a:r>
              <a:rPr spc="30"/>
              <a:t> </a:t>
            </a:r>
            <a:r>
              <a:rPr spc="-50"/>
              <a:t>:</a:t>
            </a:r>
            <a:endParaRPr spc="-50"/>
          </a:p>
          <a:p>
            <a:pPr indent="12700">
              <a:defRPr sz="1200">
                <a:latin typeface="Tahoma"/>
                <a:ea typeface="Tahoma"/>
                <a:cs typeface="Tahoma"/>
                <a:sym typeface="Tahoma"/>
              </a:defRPr>
            </a:pPr>
            <a:r>
              <a:t>     </a:t>
            </a:r>
            <a:r>
              <a:rPr spc="-130">
                <a:latin typeface="Arial Black"/>
                <a:ea typeface="Arial Black"/>
                <a:cs typeface="Arial Black"/>
                <a:sym typeface="Arial Black"/>
              </a:rPr>
              <a:t>Si</a:t>
            </a:r>
            <a:r>
              <a:rPr spc="-85"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spc="-45">
                <a:latin typeface="Arial Black"/>
                <a:ea typeface="Arial Black"/>
                <a:cs typeface="Arial Black"/>
                <a:sym typeface="Arial Black"/>
              </a:rPr>
              <a:t>mon</a:t>
            </a:r>
            <a:r>
              <a:rPr spc="-75"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spc="-50">
                <a:latin typeface="Arial Black"/>
                <a:ea typeface="Arial Black"/>
                <a:cs typeface="Arial Black"/>
                <a:sym typeface="Arial Black"/>
              </a:rPr>
              <a:t>enfant</a:t>
            </a:r>
            <a:r>
              <a:rPr spc="-75"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spc="-70">
                <a:latin typeface="Arial Black"/>
                <a:ea typeface="Arial Black"/>
                <a:cs typeface="Arial Black"/>
                <a:sym typeface="Arial Black"/>
              </a:rPr>
              <a:t>n'est</a:t>
            </a:r>
            <a:r>
              <a:rPr spc="-75"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spc="-100">
                <a:latin typeface="Arial Black"/>
                <a:ea typeface="Arial Black"/>
                <a:cs typeface="Arial Black"/>
                <a:sym typeface="Arial Black"/>
              </a:rPr>
              <a:t>pas</a:t>
            </a:r>
            <a:r>
              <a:rPr spc="-75"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spc="-10">
                <a:latin typeface="Arial Black"/>
                <a:ea typeface="Arial Black"/>
                <a:cs typeface="Arial Black"/>
                <a:sym typeface="Arial Black"/>
              </a:rPr>
              <a:t>accompagné</a:t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marR="5080" indent="12700">
              <a:lnSpc>
                <a:spcPct val="114900"/>
              </a:lnSpc>
              <a:defRPr spc="-20" sz="1200">
                <a:latin typeface="Tahoma"/>
                <a:ea typeface="Tahoma"/>
                <a:cs typeface="Tahoma"/>
                <a:sym typeface="Tahoma"/>
              </a:defRPr>
            </a:pPr>
            <a:r>
              <a:t>J'autorise</a:t>
            </a:r>
            <a:r>
              <a:rPr spc="0"/>
              <a:t> mon</a:t>
            </a:r>
            <a:r>
              <a:rPr spc="5"/>
              <a:t> </a:t>
            </a:r>
            <a:r>
              <a:rPr spc="0"/>
              <a:t>enfant à</a:t>
            </a:r>
            <a:r>
              <a:rPr spc="5"/>
              <a:t> </a:t>
            </a:r>
            <a:r>
              <a:rPr spc="0"/>
              <a:t>l'issue</a:t>
            </a:r>
            <a:r>
              <a:rPr spc="5"/>
              <a:t> </a:t>
            </a:r>
            <a:r>
              <a:rPr spc="0"/>
              <a:t>de sa</a:t>
            </a:r>
            <a:r>
              <a:rPr spc="5"/>
              <a:t> </a:t>
            </a:r>
            <a:r>
              <a:rPr spc="0"/>
              <a:t>séance</a:t>
            </a:r>
            <a:r>
              <a:rPr spc="5"/>
              <a:t> </a:t>
            </a:r>
            <a:r>
              <a:rPr spc="0"/>
              <a:t>ainsi qu’au</a:t>
            </a:r>
            <a:r>
              <a:rPr spc="5"/>
              <a:t> </a:t>
            </a:r>
            <a:r>
              <a:rPr spc="0"/>
              <a:t>retour des</a:t>
            </a:r>
            <a:r>
              <a:rPr spc="5"/>
              <a:t> </a:t>
            </a:r>
            <a:r>
              <a:rPr spc="0"/>
              <a:t>rencontres</a:t>
            </a:r>
            <a:r>
              <a:rPr spc="5"/>
              <a:t> </a:t>
            </a:r>
            <a:r>
              <a:rPr spc="0"/>
              <a:t>de </a:t>
            </a:r>
            <a:r>
              <a:rPr spc="-10"/>
              <a:t>championnat </a:t>
            </a:r>
            <a:r>
              <a:rPr spc="0"/>
              <a:t>auxquelx</a:t>
            </a:r>
            <a:r>
              <a:rPr spc="10"/>
              <a:t> </a:t>
            </a:r>
            <a:r>
              <a:rPr spc="0"/>
              <a:t>il</a:t>
            </a:r>
            <a:r>
              <a:rPr spc="10"/>
              <a:t> </a:t>
            </a:r>
            <a:r>
              <a:rPr spc="0"/>
              <a:t>participe</a:t>
            </a:r>
            <a:r>
              <a:rPr spc="0"/>
              <a:t> </a:t>
            </a:r>
            <a:r>
              <a:rPr spc="0"/>
              <a:t>avec</a:t>
            </a:r>
            <a:r>
              <a:rPr spc="10"/>
              <a:t> </a:t>
            </a:r>
            <a:r>
              <a:rPr spc="0"/>
              <a:t>le</a:t>
            </a:r>
            <a:r>
              <a:rPr spc="10"/>
              <a:t> </a:t>
            </a:r>
            <a:r>
              <a:rPr spc="0"/>
              <a:t>COSF</a:t>
            </a:r>
            <a:r>
              <a:rPr spc="10"/>
              <a:t> </a:t>
            </a:r>
            <a:r>
              <a:rPr spc="0"/>
              <a:t>à</a:t>
            </a:r>
            <a:r>
              <a:rPr spc="10"/>
              <a:t> </a:t>
            </a:r>
            <a:r>
              <a:rPr spc="0"/>
              <a:t>rejoindre</a:t>
            </a:r>
            <a:r>
              <a:rPr spc="10"/>
              <a:t> </a:t>
            </a:r>
            <a:r>
              <a:rPr spc="0"/>
              <a:t>notre</a:t>
            </a:r>
            <a:r>
              <a:rPr spc="10"/>
              <a:t> </a:t>
            </a:r>
            <a:r>
              <a:rPr spc="0"/>
              <a:t>domicile</a:t>
            </a:r>
            <a:r>
              <a:rPr spc="10"/>
              <a:t> </a:t>
            </a:r>
            <a:r>
              <a:rPr spc="0"/>
              <a:t>par</a:t>
            </a:r>
            <a:r>
              <a:rPr spc="10"/>
              <a:t> </a:t>
            </a:r>
            <a:r>
              <a:rPr spc="0"/>
              <a:t>ses</a:t>
            </a:r>
            <a:r>
              <a:rPr spc="10"/>
              <a:t> </a:t>
            </a:r>
            <a:r>
              <a:rPr spc="0"/>
              <a:t>propres</a:t>
            </a:r>
            <a:r>
              <a:rPr spc="10"/>
              <a:t> </a:t>
            </a:r>
            <a:r>
              <a:rPr spc="0"/>
              <a:t>moyens</a:t>
            </a:r>
            <a:r>
              <a:rPr spc="10"/>
              <a:t> </a:t>
            </a:r>
            <a:r>
              <a:rPr spc="0"/>
              <a:t>sans</a:t>
            </a:r>
            <a:r>
              <a:rPr spc="10"/>
              <a:t> </a:t>
            </a:r>
            <a:r>
              <a:rPr spc="0"/>
              <a:t>que</a:t>
            </a:r>
            <a:r>
              <a:rPr spc="10"/>
              <a:t> </a:t>
            </a:r>
            <a:r>
              <a:rPr spc="-25"/>
              <a:t>l</a:t>
            </a:r>
            <a:r>
              <a:rPr spc="-25"/>
              <a:t>a</a:t>
            </a:r>
            <a:r>
              <a:rPr spc="-25"/>
              <a:t> </a:t>
            </a:r>
            <a:r>
              <a:rPr spc="0"/>
              <a:t>responsabilité</a:t>
            </a:r>
            <a:r>
              <a:rPr spc="40"/>
              <a:t> </a:t>
            </a:r>
            <a:r>
              <a:rPr spc="0"/>
              <a:t>du</a:t>
            </a:r>
            <a:r>
              <a:rPr spc="40"/>
              <a:t> </a:t>
            </a:r>
            <a:r>
              <a:rPr spc="0"/>
              <a:t>COSF</a:t>
            </a:r>
            <a:r>
              <a:rPr spc="45"/>
              <a:t> </a:t>
            </a:r>
            <a:r>
              <a:rPr spc="0"/>
              <a:t>puisse</a:t>
            </a:r>
            <a:r>
              <a:rPr spc="40"/>
              <a:t> </a:t>
            </a:r>
            <a:r>
              <a:rPr spc="-10"/>
              <a:t>être</a:t>
            </a:r>
            <a:r>
              <a:rPr spc="-10"/>
              <a:t> </a:t>
            </a:r>
            <a:r>
              <a:rPr spc="-10"/>
              <a:t>engagée.</a:t>
            </a:r>
          </a:p>
        </p:txBody>
      </p:sp>
      <p:sp>
        <p:nvSpPr>
          <p:cNvPr id="410" name="Shape 410"/>
          <p:cNvSpPr/>
          <p:nvPr/>
        </p:nvSpPr>
        <p:spPr>
          <a:xfrm>
            <a:off x="425450" y="6569075"/>
            <a:ext cx="5583555" cy="1635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1300"/>
              </a:lnSpc>
              <a:spcBef>
                <a:spcPts val="300"/>
              </a:spcBef>
              <a:defRPr spc="-35" sz="1200">
                <a:latin typeface="Tahoma"/>
                <a:ea typeface="Tahoma"/>
                <a:cs typeface="Tahoma"/>
                <a:sym typeface="Tahoma"/>
              </a:defRPr>
            </a:pPr>
            <a:r>
              <a:t>J’atteste</a:t>
            </a:r>
            <a:r>
              <a:rPr spc="-25"/>
              <a:t> </a:t>
            </a:r>
            <a:r>
              <a:rPr spc="0"/>
              <a:t>avoir</a:t>
            </a:r>
            <a:r>
              <a:rPr spc="-20"/>
              <a:t> </a:t>
            </a:r>
            <a:r>
              <a:rPr spc="0"/>
              <a:t>le</a:t>
            </a:r>
            <a:r>
              <a:rPr spc="-20"/>
              <a:t> </a:t>
            </a:r>
            <a:r>
              <a:rPr spc="0"/>
              <a:t>plein</a:t>
            </a:r>
            <a:r>
              <a:rPr spc="-20"/>
              <a:t> </a:t>
            </a:r>
            <a:r>
              <a:rPr spc="0"/>
              <a:t>exercice</a:t>
            </a:r>
            <a:r>
              <a:rPr spc="-20"/>
              <a:t> </a:t>
            </a:r>
            <a:r>
              <a:rPr spc="0"/>
              <a:t>de</a:t>
            </a:r>
            <a:r>
              <a:rPr spc="-20"/>
              <a:t> </a:t>
            </a:r>
            <a:r>
              <a:rPr spc="0"/>
              <a:t>l'autorité</a:t>
            </a:r>
            <a:r>
              <a:rPr spc="-20"/>
              <a:t> </a:t>
            </a:r>
            <a:r>
              <a:rPr spc="0"/>
              <a:t>parentale</a:t>
            </a:r>
            <a:r>
              <a:rPr spc="-20"/>
              <a:t> </a:t>
            </a:r>
            <a:r>
              <a:rPr spc="0"/>
              <a:t>à</a:t>
            </a:r>
            <a:r>
              <a:rPr spc="-20"/>
              <a:t> </a:t>
            </a:r>
            <a:r>
              <a:rPr spc="0"/>
              <a:t>l'égard</a:t>
            </a:r>
            <a:r>
              <a:rPr spc="-20"/>
              <a:t> </a:t>
            </a:r>
            <a:r>
              <a:rPr spc="0"/>
              <a:t>de</a:t>
            </a:r>
            <a:r>
              <a:rPr spc="-20"/>
              <a:t> </a:t>
            </a:r>
            <a:r>
              <a:rPr spc="0"/>
              <a:t>cet</a:t>
            </a:r>
            <a:r>
              <a:rPr spc="-20"/>
              <a:t> </a:t>
            </a:r>
            <a:r>
              <a:rPr spc="-10"/>
              <a:t>enfant</a:t>
            </a:r>
          </a:p>
        </p:txBody>
      </p:sp>
      <p:sp>
        <p:nvSpPr>
          <p:cNvPr id="411" name="Shape 411"/>
          <p:cNvSpPr/>
          <p:nvPr/>
        </p:nvSpPr>
        <p:spPr>
          <a:xfrm>
            <a:off x="196849" y="6873875"/>
            <a:ext cx="5721987" cy="80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sz="1200">
                <a:latin typeface="Tahoma"/>
                <a:ea typeface="Tahoma"/>
                <a:cs typeface="Tahoma"/>
                <a:sym typeface="Tahoma"/>
              </a:defRPr>
            </a:pPr>
            <a:r>
              <a:t>Date</a:t>
            </a:r>
            <a:r>
              <a:rPr spc="-45"/>
              <a:t> </a:t>
            </a:r>
            <a:r>
              <a:t>et</a:t>
            </a:r>
            <a:r>
              <a:rPr spc="-45"/>
              <a:t> </a:t>
            </a:r>
            <a:r>
              <a:t>lieu</a:t>
            </a:r>
            <a:r>
              <a:rPr spc="-45"/>
              <a:t> </a:t>
            </a:r>
            <a:r>
              <a:rPr spc="-155"/>
              <a:t>:</a:t>
            </a:r>
            <a:r>
              <a:rPr spc="-45"/>
              <a:t> </a:t>
            </a:r>
            <a:r>
              <a:rPr spc="-135"/>
              <a:t>………………………………………………………………………………………………………………</a:t>
            </a:r>
          </a:p>
          <a:p>
            <a:pPr>
              <a:defRPr sz="1600">
                <a:latin typeface="Tahoma"/>
                <a:ea typeface="Tahoma"/>
                <a:cs typeface="Tahoma"/>
                <a:sym typeface="Tahoma"/>
              </a:defRPr>
            </a:pPr>
          </a:p>
          <a:p>
            <a:pPr indent="12700">
              <a:defRPr sz="1200">
                <a:latin typeface="Tahoma"/>
                <a:ea typeface="Tahoma"/>
                <a:cs typeface="Tahoma"/>
                <a:sym typeface="Tahoma"/>
              </a:defRPr>
            </a:pPr>
            <a:r>
              <a:t>Merci</a:t>
            </a:r>
            <a:r>
              <a:rPr spc="35"/>
              <a:t> </a:t>
            </a:r>
            <a:r>
              <a:t>de</a:t>
            </a:r>
            <a:r>
              <a:rPr spc="40"/>
              <a:t> </a:t>
            </a:r>
            <a:r>
              <a:t>recopier</a:t>
            </a:r>
            <a:r>
              <a:rPr spc="35"/>
              <a:t> </a:t>
            </a:r>
            <a:r>
              <a:t>la</a:t>
            </a:r>
            <a:r>
              <a:rPr spc="40"/>
              <a:t> </a:t>
            </a:r>
            <a:r>
              <a:t>mention</a:t>
            </a:r>
            <a:r>
              <a:rPr spc="40"/>
              <a:t> </a:t>
            </a:r>
            <a:r>
              <a:rPr spc="-10"/>
              <a:t>suivante</a:t>
            </a:r>
          </a:p>
          <a:p>
            <a:pPr indent="12700">
              <a:spcBef>
                <a:spcPts val="200"/>
              </a:spcBef>
              <a:defRPr spc="-185" sz="1200">
                <a:latin typeface="Tahoma"/>
                <a:ea typeface="Tahoma"/>
                <a:cs typeface="Tahoma"/>
                <a:sym typeface="Tahoma"/>
              </a:defRPr>
            </a:pPr>
            <a:r>
              <a:t>«</a:t>
            </a:r>
            <a:r>
              <a:rPr spc="15"/>
              <a:t> </a:t>
            </a:r>
            <a:r>
              <a:rPr spc="0"/>
              <a:t>Lu</a:t>
            </a:r>
            <a:r>
              <a:rPr spc="20"/>
              <a:t> </a:t>
            </a:r>
            <a:r>
              <a:rPr spc="0"/>
              <a:t>et</a:t>
            </a:r>
            <a:r>
              <a:rPr spc="20"/>
              <a:t> </a:t>
            </a:r>
            <a:r>
              <a:rPr spc="0"/>
              <a:t>approuvé</a:t>
            </a:r>
            <a:r>
              <a:rPr spc="0"/>
              <a:t>,</a:t>
            </a:r>
            <a:r>
              <a:rPr spc="15"/>
              <a:t> </a:t>
            </a:r>
            <a:r>
              <a:rPr spc="0"/>
              <a:t>bon</a:t>
            </a:r>
            <a:r>
              <a:rPr spc="20"/>
              <a:t> </a:t>
            </a:r>
            <a:r>
              <a:rPr spc="0"/>
              <a:t>pour</a:t>
            </a:r>
            <a:r>
              <a:rPr spc="20"/>
              <a:t> </a:t>
            </a:r>
            <a:r>
              <a:rPr spc="0"/>
              <a:t>d</a:t>
            </a:r>
            <a:r>
              <a:rPr spc="0"/>
              <a:t>é</a:t>
            </a:r>
            <a:r>
              <a:rPr spc="0"/>
              <a:t>charges</a:t>
            </a:r>
            <a:r>
              <a:rPr spc="20"/>
              <a:t> </a:t>
            </a:r>
            <a:r>
              <a:rPr spc="0"/>
              <a:t>de</a:t>
            </a:r>
            <a:r>
              <a:rPr spc="20"/>
              <a:t> </a:t>
            </a:r>
            <a:r>
              <a:rPr spc="0"/>
              <a:t>transport</a:t>
            </a:r>
            <a:r>
              <a:rPr spc="15"/>
              <a:t> </a:t>
            </a:r>
            <a:r>
              <a:rPr spc="-50"/>
              <a:t>»</a:t>
            </a:r>
          </a:p>
        </p:txBody>
      </p:sp>
      <p:grpSp>
        <p:nvGrpSpPr>
          <p:cNvPr id="416" name="Group 416"/>
          <p:cNvGrpSpPr/>
          <p:nvPr/>
        </p:nvGrpSpPr>
        <p:grpSpPr>
          <a:xfrm>
            <a:off x="213994" y="6628187"/>
            <a:ext cx="5697463" cy="584778"/>
            <a:chOff x="0" y="0"/>
            <a:chExt cx="5697461" cy="584777"/>
          </a:xfrm>
        </p:grpSpPr>
        <p:sp>
          <p:nvSpPr>
            <p:cNvPr id="412" name="Shape 412"/>
            <p:cNvSpPr/>
            <p:nvPr/>
          </p:nvSpPr>
          <p:spPr>
            <a:xfrm>
              <a:off x="99399" y="0"/>
              <a:ext cx="5583011" cy="225424"/>
            </a:xfrm>
            <a:prstGeom prst="rect">
              <a:avLst/>
            </a:prstGeom>
            <a:solidFill>
              <a:srgbClr val="77828C">
                <a:alpha val="3175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415" name="Group 415"/>
            <p:cNvGrpSpPr/>
            <p:nvPr/>
          </p:nvGrpSpPr>
          <p:grpSpPr>
            <a:xfrm>
              <a:off x="-1" y="245686"/>
              <a:ext cx="5697463" cy="339092"/>
              <a:chOff x="0" y="0"/>
              <a:chExt cx="5697461" cy="339090"/>
            </a:xfrm>
          </p:grpSpPr>
          <p:sp>
            <p:nvSpPr>
              <p:cNvPr id="413" name="Shape 413"/>
              <p:cNvSpPr/>
              <p:nvPr/>
            </p:nvSpPr>
            <p:spPr>
              <a:xfrm>
                <a:off x="0" y="0"/>
                <a:ext cx="5697462" cy="3390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5339"/>
                    </a:moveTo>
                    <a:lnTo>
                      <a:pt x="21166" y="5339"/>
                    </a:lnTo>
                    <a:lnTo>
                      <a:pt x="21166" y="0"/>
                    </a:lnTo>
                    <a:lnTo>
                      <a:pt x="0" y="0"/>
                    </a:lnTo>
                    <a:lnTo>
                      <a:pt x="0" y="14360"/>
                    </a:lnTo>
                    <a:lnTo>
                      <a:pt x="320" y="14360"/>
                    </a:lnTo>
                    <a:lnTo>
                      <a:pt x="320" y="21600"/>
                    </a:lnTo>
                    <a:lnTo>
                      <a:pt x="21600" y="21600"/>
                    </a:lnTo>
                    <a:lnTo>
                      <a:pt x="21600" y="19739"/>
                    </a:lnTo>
                    <a:lnTo>
                      <a:pt x="434" y="19739"/>
                    </a:lnTo>
                    <a:lnTo>
                      <a:pt x="434" y="14360"/>
                    </a:lnTo>
                    <a:lnTo>
                      <a:pt x="21166" y="14360"/>
                    </a:lnTo>
                    <a:lnTo>
                      <a:pt x="21166" y="7281"/>
                    </a:lnTo>
                    <a:lnTo>
                      <a:pt x="21600" y="7281"/>
                    </a:lnTo>
                    <a:lnTo>
                      <a:pt x="21600" y="5339"/>
                    </a:lnTo>
                    <a:close/>
                  </a:path>
                </a:pathLst>
              </a:custGeom>
              <a:solidFill>
                <a:srgbClr val="E1DFDE">
                  <a:alpha val="31759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14" name="Shape 414"/>
              <p:cNvSpPr/>
              <p:nvPr/>
            </p:nvSpPr>
            <p:spPr>
              <a:xfrm>
                <a:off x="5667349" y="114465"/>
                <a:ext cx="30113" cy="1953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</p:grpSp>
      <p:sp>
        <p:nvSpPr>
          <p:cNvPr id="417" name="Shape 417"/>
          <p:cNvSpPr/>
          <p:nvPr/>
        </p:nvSpPr>
        <p:spPr>
          <a:xfrm>
            <a:off x="2779733" y="773087"/>
            <a:ext cx="2774616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b="1" spc="190" sz="1200">
                <a:solidFill>
                  <a:srgbClr val="FFFFFF"/>
                </a:solidFill>
              </a:defRPr>
            </a:pPr>
            <a:r>
              <a:t>Décharge</a:t>
            </a:r>
            <a:r>
              <a:rPr spc="80"/>
              <a:t> </a:t>
            </a:r>
            <a:r>
              <a:rPr spc="160"/>
              <a:t>pour</a:t>
            </a:r>
            <a:r>
              <a:rPr spc="85"/>
              <a:t> </a:t>
            </a:r>
            <a:r>
              <a:rPr spc="114"/>
              <a:t>le</a:t>
            </a:r>
            <a:r>
              <a:rPr spc="85"/>
              <a:t> </a:t>
            </a:r>
            <a:r>
              <a:rPr spc="130"/>
              <a:t>transport</a:t>
            </a:r>
          </a:p>
        </p:txBody>
      </p:sp>
      <p:grpSp>
        <p:nvGrpSpPr>
          <p:cNvPr id="427" name="Group 427"/>
          <p:cNvGrpSpPr/>
          <p:nvPr/>
        </p:nvGrpSpPr>
        <p:grpSpPr>
          <a:xfrm>
            <a:off x="4213064" y="9147396"/>
            <a:ext cx="1802384" cy="917786"/>
            <a:chOff x="0" y="0"/>
            <a:chExt cx="1802383" cy="917784"/>
          </a:xfrm>
        </p:grpSpPr>
        <p:grpSp>
          <p:nvGrpSpPr>
            <p:cNvPr id="420" name="Group 420"/>
            <p:cNvGrpSpPr/>
            <p:nvPr/>
          </p:nvGrpSpPr>
          <p:grpSpPr>
            <a:xfrm>
              <a:off x="71341" y="82091"/>
              <a:ext cx="1722248" cy="825922"/>
              <a:chOff x="0" y="0"/>
              <a:chExt cx="1722246" cy="825920"/>
            </a:xfrm>
          </p:grpSpPr>
          <p:sp>
            <p:nvSpPr>
              <p:cNvPr id="418" name="Shape 418"/>
              <p:cNvSpPr/>
              <p:nvPr/>
            </p:nvSpPr>
            <p:spPr>
              <a:xfrm>
                <a:off x="1580539" y="0"/>
                <a:ext cx="141708" cy="8024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4381" y="21600"/>
                    </a:moveTo>
                    <a:lnTo>
                      <a:pt x="0" y="21600"/>
                    </a:lnTo>
                    <a:lnTo>
                      <a:pt x="6908" y="21341"/>
                    </a:lnTo>
                    <a:lnTo>
                      <a:pt x="12811" y="20637"/>
                    </a:lnTo>
                    <a:lnTo>
                      <a:pt x="16926" y="19591"/>
                    </a:lnTo>
                    <a:lnTo>
                      <a:pt x="18472" y="18312"/>
                    </a:lnTo>
                    <a:lnTo>
                      <a:pt x="18472" y="1079"/>
                    </a:lnTo>
                    <a:lnTo>
                      <a:pt x="18414" y="803"/>
                    </a:lnTo>
                    <a:lnTo>
                      <a:pt x="18230" y="529"/>
                    </a:lnTo>
                    <a:lnTo>
                      <a:pt x="17906" y="261"/>
                    </a:lnTo>
                    <a:lnTo>
                      <a:pt x="17429" y="0"/>
                    </a:lnTo>
                    <a:lnTo>
                      <a:pt x="19149" y="423"/>
                    </a:lnTo>
                    <a:lnTo>
                      <a:pt x="20464" y="898"/>
                    </a:lnTo>
                    <a:lnTo>
                      <a:pt x="21304" y="1417"/>
                    </a:lnTo>
                    <a:lnTo>
                      <a:pt x="21600" y="1973"/>
                    </a:lnTo>
                    <a:lnTo>
                      <a:pt x="21600" y="19206"/>
                    </a:lnTo>
                    <a:lnTo>
                      <a:pt x="20243" y="20378"/>
                    </a:lnTo>
                    <a:lnTo>
                      <a:pt x="16554" y="21340"/>
                    </a:lnTo>
                    <a:lnTo>
                      <a:pt x="14381" y="21600"/>
                    </a:lnTo>
                    <a:close/>
                  </a:path>
                </a:pathLst>
              </a:custGeom>
              <a:solidFill>
                <a:srgbClr val="99A6B1">
                  <a:alpha val="27839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19" name="Shape 419"/>
              <p:cNvSpPr/>
              <p:nvPr/>
            </p:nvSpPr>
            <p:spPr>
              <a:xfrm>
                <a:off x="0" y="791715"/>
                <a:ext cx="1674888" cy="342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0761" y="21600"/>
                    </a:moveTo>
                    <a:lnTo>
                      <a:pt x="1076" y="21600"/>
                    </a:lnTo>
                    <a:lnTo>
                      <a:pt x="757" y="20134"/>
                    </a:lnTo>
                    <a:lnTo>
                      <a:pt x="470" y="15891"/>
                    </a:lnTo>
                    <a:lnTo>
                      <a:pt x="217" y="9103"/>
                    </a:lnTo>
                    <a:lnTo>
                      <a:pt x="0" y="0"/>
                    </a:lnTo>
                    <a:lnTo>
                      <a:pt x="156" y="2883"/>
                    </a:lnTo>
                    <a:lnTo>
                      <a:pt x="318" y="5014"/>
                    </a:lnTo>
                    <a:lnTo>
                      <a:pt x="486" y="6335"/>
                    </a:lnTo>
                    <a:lnTo>
                      <a:pt x="655" y="6788"/>
                    </a:lnTo>
                    <a:lnTo>
                      <a:pt x="21600" y="6788"/>
                    </a:lnTo>
                    <a:lnTo>
                      <a:pt x="21323" y="15978"/>
                    </a:lnTo>
                    <a:lnTo>
                      <a:pt x="20761" y="21600"/>
                    </a:lnTo>
                    <a:close/>
                  </a:path>
                </a:pathLst>
              </a:custGeom>
              <a:solidFill>
                <a:srgbClr val="99A6B1">
                  <a:alpha val="27839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421" name="Shape 421"/>
            <p:cNvSpPr/>
            <p:nvPr/>
          </p:nvSpPr>
          <p:spPr>
            <a:xfrm>
              <a:off x="9773" y="9772"/>
              <a:ext cx="1752542" cy="865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215" y="21600"/>
                  </a:moveTo>
                  <a:lnTo>
                    <a:pt x="1385" y="21600"/>
                  </a:lnTo>
                  <a:lnTo>
                    <a:pt x="849" y="21381"/>
                  </a:lnTo>
                  <a:lnTo>
                    <a:pt x="408" y="20782"/>
                  </a:lnTo>
                  <a:lnTo>
                    <a:pt x="110" y="19891"/>
                  </a:lnTo>
                  <a:lnTo>
                    <a:pt x="0" y="18794"/>
                  </a:lnTo>
                  <a:lnTo>
                    <a:pt x="0" y="2806"/>
                  </a:lnTo>
                  <a:lnTo>
                    <a:pt x="110" y="1719"/>
                  </a:lnTo>
                  <a:lnTo>
                    <a:pt x="408" y="827"/>
                  </a:lnTo>
                  <a:lnTo>
                    <a:pt x="849" y="222"/>
                  </a:lnTo>
                  <a:lnTo>
                    <a:pt x="1385" y="0"/>
                  </a:lnTo>
                  <a:lnTo>
                    <a:pt x="20215" y="0"/>
                  </a:lnTo>
                  <a:lnTo>
                    <a:pt x="20751" y="222"/>
                  </a:lnTo>
                  <a:lnTo>
                    <a:pt x="21192" y="827"/>
                  </a:lnTo>
                  <a:lnTo>
                    <a:pt x="21490" y="1719"/>
                  </a:lnTo>
                  <a:lnTo>
                    <a:pt x="21600" y="2806"/>
                  </a:lnTo>
                  <a:lnTo>
                    <a:pt x="21600" y="18794"/>
                  </a:lnTo>
                  <a:lnTo>
                    <a:pt x="21490" y="19881"/>
                  </a:lnTo>
                  <a:lnTo>
                    <a:pt x="21192" y="20773"/>
                  </a:lnTo>
                  <a:lnTo>
                    <a:pt x="20751" y="21378"/>
                  </a:lnTo>
                  <a:lnTo>
                    <a:pt x="20215" y="21600"/>
                  </a:lnTo>
                  <a:close/>
                </a:path>
              </a:pathLst>
            </a:custGeom>
            <a:solidFill>
              <a:srgbClr val="E1DFDE">
                <a:alpha val="2783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426" name="Group 426"/>
            <p:cNvGrpSpPr/>
            <p:nvPr/>
          </p:nvGrpSpPr>
          <p:grpSpPr>
            <a:xfrm>
              <a:off x="0" y="0"/>
              <a:ext cx="1802384" cy="917785"/>
              <a:chOff x="0" y="0"/>
              <a:chExt cx="1802383" cy="917784"/>
            </a:xfrm>
          </p:grpSpPr>
          <p:sp>
            <p:nvSpPr>
              <p:cNvPr id="422" name="Shape 422"/>
              <p:cNvSpPr/>
              <p:nvPr/>
            </p:nvSpPr>
            <p:spPr>
              <a:xfrm>
                <a:off x="0" y="0"/>
                <a:ext cx="1728008" cy="9177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003" y="21600"/>
                    </a:moveTo>
                    <a:lnTo>
                      <a:pt x="1953" y="21600"/>
                    </a:lnTo>
                    <a:lnTo>
                      <a:pt x="1529" y="21501"/>
                    </a:lnTo>
                    <a:lnTo>
                      <a:pt x="1159" y="21223"/>
                    </a:lnTo>
                    <a:lnTo>
                      <a:pt x="850" y="20795"/>
                    </a:lnTo>
                    <a:lnTo>
                      <a:pt x="611" y="20243"/>
                    </a:lnTo>
                    <a:lnTo>
                      <a:pt x="361" y="19793"/>
                    </a:lnTo>
                    <a:lnTo>
                      <a:pt x="168" y="19248"/>
                    </a:lnTo>
                    <a:lnTo>
                      <a:pt x="44" y="18626"/>
                    </a:lnTo>
                    <a:lnTo>
                      <a:pt x="0" y="17943"/>
                    </a:lnTo>
                    <a:lnTo>
                      <a:pt x="0" y="2875"/>
                    </a:lnTo>
                    <a:lnTo>
                      <a:pt x="120" y="1756"/>
                    </a:lnTo>
                    <a:lnTo>
                      <a:pt x="447" y="842"/>
                    </a:lnTo>
                    <a:lnTo>
                      <a:pt x="933" y="226"/>
                    </a:lnTo>
                    <a:lnTo>
                      <a:pt x="1527" y="0"/>
                    </a:lnTo>
                    <a:lnTo>
                      <a:pt x="20624" y="0"/>
                    </a:lnTo>
                    <a:lnTo>
                      <a:pt x="21020" y="99"/>
                    </a:lnTo>
                    <a:lnTo>
                      <a:pt x="21189" y="230"/>
                    </a:lnTo>
                    <a:lnTo>
                      <a:pt x="1527" y="230"/>
                    </a:lnTo>
                    <a:lnTo>
                      <a:pt x="983" y="440"/>
                    </a:lnTo>
                    <a:lnTo>
                      <a:pt x="536" y="1009"/>
                    </a:lnTo>
                    <a:lnTo>
                      <a:pt x="233" y="1850"/>
                    </a:lnTo>
                    <a:lnTo>
                      <a:pt x="122" y="2875"/>
                    </a:lnTo>
                    <a:lnTo>
                      <a:pt x="122" y="17943"/>
                    </a:lnTo>
                    <a:lnTo>
                      <a:pt x="233" y="18977"/>
                    </a:lnTo>
                    <a:lnTo>
                      <a:pt x="536" y="19817"/>
                    </a:lnTo>
                    <a:lnTo>
                      <a:pt x="983" y="20382"/>
                    </a:lnTo>
                    <a:lnTo>
                      <a:pt x="1466" y="20565"/>
                    </a:lnTo>
                    <a:lnTo>
                      <a:pt x="904" y="20565"/>
                    </a:lnTo>
                    <a:lnTo>
                      <a:pt x="1114" y="20904"/>
                    </a:lnTo>
                    <a:lnTo>
                      <a:pt x="1360" y="21157"/>
                    </a:lnTo>
                    <a:lnTo>
                      <a:pt x="1640" y="21315"/>
                    </a:lnTo>
                    <a:lnTo>
                      <a:pt x="1953" y="21370"/>
                    </a:lnTo>
                    <a:lnTo>
                      <a:pt x="21600" y="21370"/>
                    </a:lnTo>
                    <a:lnTo>
                      <a:pt x="21597" y="21374"/>
                    </a:lnTo>
                    <a:lnTo>
                      <a:pt x="21003" y="21600"/>
                    </a:lnTo>
                    <a:close/>
                  </a:path>
                </a:pathLst>
              </a:custGeom>
              <a:solidFill>
                <a:srgbClr val="77828C">
                  <a:alpha val="27839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23" name="Shape 423"/>
              <p:cNvSpPr/>
              <p:nvPr/>
            </p:nvSpPr>
            <p:spPr>
              <a:xfrm>
                <a:off x="1649926" y="9772"/>
                <a:ext cx="127137" cy="8650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8285" y="21600"/>
                    </a:moveTo>
                    <a:lnTo>
                      <a:pt x="0" y="21600"/>
                    </a:lnTo>
                    <a:lnTo>
                      <a:pt x="7396" y="21378"/>
                    </a:lnTo>
                    <a:lnTo>
                      <a:pt x="13470" y="20773"/>
                    </a:lnTo>
                    <a:lnTo>
                      <a:pt x="17582" y="19881"/>
                    </a:lnTo>
                    <a:lnTo>
                      <a:pt x="19094" y="18794"/>
                    </a:lnTo>
                    <a:lnTo>
                      <a:pt x="19094" y="2806"/>
                    </a:lnTo>
                    <a:lnTo>
                      <a:pt x="17582" y="1719"/>
                    </a:lnTo>
                    <a:lnTo>
                      <a:pt x="13470" y="827"/>
                    </a:lnTo>
                    <a:lnTo>
                      <a:pt x="7396" y="222"/>
                    </a:lnTo>
                    <a:lnTo>
                      <a:pt x="0" y="0"/>
                    </a:lnTo>
                    <a:lnTo>
                      <a:pt x="7675" y="0"/>
                    </a:lnTo>
                    <a:lnTo>
                      <a:pt x="10232" y="156"/>
                    </a:lnTo>
                    <a:lnTo>
                      <a:pt x="14360" y="610"/>
                    </a:lnTo>
                    <a:lnTo>
                      <a:pt x="17600" y="1196"/>
                    </a:lnTo>
                    <a:lnTo>
                      <a:pt x="20999" y="1673"/>
                    </a:lnTo>
                    <a:lnTo>
                      <a:pt x="21600" y="1806"/>
                    </a:lnTo>
                    <a:lnTo>
                      <a:pt x="19758" y="1806"/>
                    </a:lnTo>
                    <a:lnTo>
                      <a:pt x="20220" y="2048"/>
                    </a:lnTo>
                    <a:lnTo>
                      <a:pt x="20589" y="2297"/>
                    </a:lnTo>
                    <a:lnTo>
                      <a:pt x="20833" y="2551"/>
                    </a:lnTo>
                    <a:lnTo>
                      <a:pt x="20921" y="2806"/>
                    </a:lnTo>
                    <a:lnTo>
                      <a:pt x="20921" y="18794"/>
                    </a:lnTo>
                    <a:lnTo>
                      <a:pt x="19289" y="19981"/>
                    </a:lnTo>
                    <a:lnTo>
                      <a:pt x="14840" y="20950"/>
                    </a:lnTo>
                    <a:lnTo>
                      <a:pt x="8285" y="21600"/>
                    </a:lnTo>
                    <a:close/>
                  </a:path>
                </a:pathLst>
              </a:custGeom>
              <a:solidFill>
                <a:srgbClr val="77828C">
                  <a:alpha val="27839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24" name="Shape 424"/>
              <p:cNvSpPr/>
              <p:nvPr/>
            </p:nvSpPr>
            <p:spPr>
              <a:xfrm>
                <a:off x="1680222" y="82092"/>
                <a:ext cx="122162" cy="8259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8449" y="21600"/>
                    </a:moveTo>
                    <a:lnTo>
                      <a:pt x="0" y="21600"/>
                    </a:lnTo>
                    <a:lnTo>
                      <a:pt x="7725" y="21367"/>
                    </a:lnTo>
                    <a:lnTo>
                      <a:pt x="14105" y="20734"/>
                    </a:lnTo>
                    <a:lnTo>
                      <a:pt x="18444" y="19799"/>
                    </a:lnTo>
                    <a:lnTo>
                      <a:pt x="20045" y="18661"/>
                    </a:lnTo>
                    <a:lnTo>
                      <a:pt x="20045" y="1917"/>
                    </a:lnTo>
                    <a:lnTo>
                      <a:pt x="19702" y="1377"/>
                    </a:lnTo>
                    <a:lnTo>
                      <a:pt x="18727" y="872"/>
                    </a:lnTo>
                    <a:lnTo>
                      <a:pt x="17202" y="411"/>
                    </a:lnTo>
                    <a:lnTo>
                      <a:pt x="15206" y="0"/>
                    </a:lnTo>
                    <a:lnTo>
                      <a:pt x="17123" y="0"/>
                    </a:lnTo>
                    <a:lnTo>
                      <a:pt x="19224" y="466"/>
                    </a:lnTo>
                    <a:lnTo>
                      <a:pt x="20979" y="1158"/>
                    </a:lnTo>
                    <a:lnTo>
                      <a:pt x="21600" y="1917"/>
                    </a:lnTo>
                    <a:lnTo>
                      <a:pt x="21600" y="18661"/>
                    </a:lnTo>
                    <a:lnTo>
                      <a:pt x="19902" y="19904"/>
                    </a:lnTo>
                    <a:lnTo>
                      <a:pt x="15271" y="20920"/>
                    </a:lnTo>
                    <a:lnTo>
                      <a:pt x="8449" y="21600"/>
                    </a:lnTo>
                    <a:close/>
                  </a:path>
                </a:pathLst>
              </a:custGeom>
              <a:solidFill>
                <a:srgbClr val="77828C">
                  <a:alpha val="27839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25" name="Shape 425"/>
              <p:cNvSpPr/>
              <p:nvPr/>
            </p:nvSpPr>
            <p:spPr>
              <a:xfrm>
                <a:off x="72319" y="872831"/>
                <a:ext cx="1626369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0965" y="21600"/>
                    </a:moveTo>
                    <a:lnTo>
                      <a:pt x="675" y="21600"/>
                    </a:lnTo>
                    <a:lnTo>
                      <a:pt x="495" y="20157"/>
                    </a:lnTo>
                    <a:lnTo>
                      <a:pt x="323" y="15954"/>
                    </a:lnTo>
                    <a:lnTo>
                      <a:pt x="158" y="9174"/>
                    </a:lnTo>
                    <a:lnTo>
                      <a:pt x="0" y="0"/>
                    </a:lnTo>
                    <a:lnTo>
                      <a:pt x="597" y="0"/>
                    </a:lnTo>
                    <a:lnTo>
                      <a:pt x="662" y="1963"/>
                    </a:lnTo>
                    <a:lnTo>
                      <a:pt x="21600" y="1963"/>
                    </a:lnTo>
                    <a:lnTo>
                      <a:pt x="21597" y="2301"/>
                    </a:lnTo>
                    <a:lnTo>
                      <a:pt x="20965" y="2160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</p:grpSp>
      <p:sp>
        <p:nvSpPr>
          <p:cNvPr id="428" name="Shape 428"/>
          <p:cNvSpPr/>
          <p:nvPr/>
        </p:nvSpPr>
        <p:spPr>
          <a:xfrm>
            <a:off x="4704924" y="9278194"/>
            <a:ext cx="569596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pc="-9" sz="10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Signature</a:t>
            </a:r>
          </a:p>
        </p:txBody>
      </p:sp>
      <p:grpSp>
        <p:nvGrpSpPr>
          <p:cNvPr id="461" name="Group 461"/>
          <p:cNvGrpSpPr/>
          <p:nvPr/>
        </p:nvGrpSpPr>
        <p:grpSpPr>
          <a:xfrm>
            <a:off x="1664898" y="9448520"/>
            <a:ext cx="2388846" cy="19035"/>
            <a:chOff x="0" y="0"/>
            <a:chExt cx="2388845" cy="19034"/>
          </a:xfrm>
        </p:grpSpPr>
        <p:sp>
          <p:nvSpPr>
            <p:cNvPr id="429" name="Shape 429"/>
            <p:cNvSpPr/>
            <p:nvPr/>
          </p:nvSpPr>
          <p:spPr>
            <a:xfrm>
              <a:off x="-1" y="-1"/>
              <a:ext cx="57081" cy="1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1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1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8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8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30" name="Shape 430"/>
            <p:cNvSpPr/>
            <p:nvPr/>
          </p:nvSpPr>
          <p:spPr>
            <a:xfrm>
              <a:off x="76106" y="-1"/>
              <a:ext cx="57082" cy="1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2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2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8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8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31" name="Shape 431"/>
            <p:cNvSpPr/>
            <p:nvPr/>
          </p:nvSpPr>
          <p:spPr>
            <a:xfrm>
              <a:off x="152214" y="-1"/>
              <a:ext cx="57081" cy="1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1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1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9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9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32" name="Shape 432"/>
            <p:cNvSpPr/>
            <p:nvPr/>
          </p:nvSpPr>
          <p:spPr>
            <a:xfrm>
              <a:off x="228321" y="-1"/>
              <a:ext cx="57082" cy="1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2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2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8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8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33" name="Shape 433"/>
            <p:cNvSpPr/>
            <p:nvPr/>
          </p:nvSpPr>
          <p:spPr>
            <a:xfrm>
              <a:off x="304429" y="-1"/>
              <a:ext cx="57081" cy="1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2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2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9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9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34" name="Shape 434"/>
            <p:cNvSpPr/>
            <p:nvPr/>
          </p:nvSpPr>
          <p:spPr>
            <a:xfrm>
              <a:off x="380536" y="-1"/>
              <a:ext cx="57082" cy="1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2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2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8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8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35" name="Shape 435"/>
            <p:cNvSpPr/>
            <p:nvPr/>
          </p:nvSpPr>
          <p:spPr>
            <a:xfrm>
              <a:off x="456644" y="-1"/>
              <a:ext cx="57082" cy="1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2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2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8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8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36" name="Shape 436"/>
            <p:cNvSpPr/>
            <p:nvPr/>
          </p:nvSpPr>
          <p:spPr>
            <a:xfrm>
              <a:off x="532752" y="-1"/>
              <a:ext cx="57081" cy="1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1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1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8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8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37" name="Shape 437"/>
            <p:cNvSpPr/>
            <p:nvPr/>
          </p:nvSpPr>
          <p:spPr>
            <a:xfrm>
              <a:off x="608859" y="-1"/>
              <a:ext cx="57082" cy="1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2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2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8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8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38" name="Shape 438"/>
            <p:cNvSpPr/>
            <p:nvPr/>
          </p:nvSpPr>
          <p:spPr>
            <a:xfrm>
              <a:off x="684967" y="-1"/>
              <a:ext cx="57081" cy="1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1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1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8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8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39" name="Shape 439"/>
            <p:cNvSpPr/>
            <p:nvPr/>
          </p:nvSpPr>
          <p:spPr>
            <a:xfrm>
              <a:off x="761074" y="-1"/>
              <a:ext cx="57082" cy="1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2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2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8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8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40" name="Shape 440"/>
            <p:cNvSpPr/>
            <p:nvPr/>
          </p:nvSpPr>
          <p:spPr>
            <a:xfrm>
              <a:off x="837182" y="-1"/>
              <a:ext cx="57081" cy="1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2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2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9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9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41" name="Shape 441"/>
            <p:cNvSpPr/>
            <p:nvPr/>
          </p:nvSpPr>
          <p:spPr>
            <a:xfrm>
              <a:off x="913289" y="-1"/>
              <a:ext cx="57082" cy="1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2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2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8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8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42" name="Shape 442"/>
            <p:cNvSpPr/>
            <p:nvPr/>
          </p:nvSpPr>
          <p:spPr>
            <a:xfrm>
              <a:off x="989397" y="-1"/>
              <a:ext cx="57082" cy="1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2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2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8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8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43" name="Shape 443"/>
            <p:cNvSpPr/>
            <p:nvPr/>
          </p:nvSpPr>
          <p:spPr>
            <a:xfrm>
              <a:off x="1065505" y="-1"/>
              <a:ext cx="57081" cy="1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1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1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8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8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44" name="Shape 444"/>
            <p:cNvSpPr/>
            <p:nvPr/>
          </p:nvSpPr>
          <p:spPr>
            <a:xfrm>
              <a:off x="1141612" y="-1"/>
              <a:ext cx="57083" cy="1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2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2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8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8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45" name="Shape 445"/>
            <p:cNvSpPr/>
            <p:nvPr/>
          </p:nvSpPr>
          <p:spPr>
            <a:xfrm>
              <a:off x="1217721" y="-1"/>
              <a:ext cx="57081" cy="1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2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2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9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9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46" name="Shape 446"/>
            <p:cNvSpPr/>
            <p:nvPr/>
          </p:nvSpPr>
          <p:spPr>
            <a:xfrm>
              <a:off x="1293828" y="-1"/>
              <a:ext cx="57082" cy="1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2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2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8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8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47" name="Shape 447"/>
            <p:cNvSpPr/>
            <p:nvPr/>
          </p:nvSpPr>
          <p:spPr>
            <a:xfrm>
              <a:off x="1369936" y="-1"/>
              <a:ext cx="57081" cy="1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2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2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9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9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48" name="Shape 448"/>
            <p:cNvSpPr/>
            <p:nvPr/>
          </p:nvSpPr>
          <p:spPr>
            <a:xfrm>
              <a:off x="1446043" y="-1"/>
              <a:ext cx="57082" cy="1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2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2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8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8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49" name="Shape 449"/>
            <p:cNvSpPr/>
            <p:nvPr/>
          </p:nvSpPr>
          <p:spPr>
            <a:xfrm>
              <a:off x="1522151" y="-1"/>
              <a:ext cx="57082" cy="1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2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2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8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8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50" name="Shape 450"/>
            <p:cNvSpPr/>
            <p:nvPr/>
          </p:nvSpPr>
          <p:spPr>
            <a:xfrm>
              <a:off x="1598259" y="-1"/>
              <a:ext cx="57081" cy="1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1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1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8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8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51" name="Shape 451"/>
            <p:cNvSpPr/>
            <p:nvPr/>
          </p:nvSpPr>
          <p:spPr>
            <a:xfrm>
              <a:off x="1674366" y="-1"/>
              <a:ext cx="57082" cy="1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2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2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8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8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52" name="Shape 452"/>
            <p:cNvSpPr/>
            <p:nvPr/>
          </p:nvSpPr>
          <p:spPr>
            <a:xfrm>
              <a:off x="1750474" y="-1"/>
              <a:ext cx="57081" cy="1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2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2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9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9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53" name="Shape 453"/>
            <p:cNvSpPr/>
            <p:nvPr/>
          </p:nvSpPr>
          <p:spPr>
            <a:xfrm>
              <a:off x="1826581" y="-1"/>
              <a:ext cx="57082" cy="1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2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2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8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8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54" name="Shape 454"/>
            <p:cNvSpPr/>
            <p:nvPr/>
          </p:nvSpPr>
          <p:spPr>
            <a:xfrm>
              <a:off x="1902689" y="-1"/>
              <a:ext cx="57081" cy="1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2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2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9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9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55" name="Shape 455"/>
            <p:cNvSpPr/>
            <p:nvPr/>
          </p:nvSpPr>
          <p:spPr>
            <a:xfrm>
              <a:off x="1978796" y="-1"/>
              <a:ext cx="57082" cy="1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2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2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8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8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56" name="Shape 456"/>
            <p:cNvSpPr/>
            <p:nvPr/>
          </p:nvSpPr>
          <p:spPr>
            <a:xfrm>
              <a:off x="2054904" y="-1"/>
              <a:ext cx="57082" cy="1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2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2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8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8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57" name="Shape 457"/>
            <p:cNvSpPr/>
            <p:nvPr/>
          </p:nvSpPr>
          <p:spPr>
            <a:xfrm>
              <a:off x="2131012" y="-1"/>
              <a:ext cx="57081" cy="1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1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1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8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8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58" name="Shape 458"/>
            <p:cNvSpPr/>
            <p:nvPr/>
          </p:nvSpPr>
          <p:spPr>
            <a:xfrm>
              <a:off x="2207119" y="-1"/>
              <a:ext cx="57082" cy="1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2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2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8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8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59" name="Shape 459"/>
            <p:cNvSpPr/>
            <p:nvPr/>
          </p:nvSpPr>
          <p:spPr>
            <a:xfrm>
              <a:off x="2283227" y="-1"/>
              <a:ext cx="57081" cy="1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94" y="21600"/>
                  </a:moveTo>
                  <a:lnTo>
                    <a:pt x="2606" y="21600"/>
                  </a:lnTo>
                  <a:lnTo>
                    <a:pt x="1757" y="20545"/>
                  </a:lnTo>
                  <a:lnTo>
                    <a:pt x="351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351" y="5271"/>
                  </a:lnTo>
                  <a:lnTo>
                    <a:pt x="1757" y="1054"/>
                  </a:lnTo>
                  <a:lnTo>
                    <a:pt x="2606" y="0"/>
                  </a:lnTo>
                  <a:lnTo>
                    <a:pt x="18994" y="0"/>
                  </a:lnTo>
                  <a:lnTo>
                    <a:pt x="19843" y="1054"/>
                  </a:lnTo>
                  <a:lnTo>
                    <a:pt x="21249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1249" y="16328"/>
                  </a:lnTo>
                  <a:lnTo>
                    <a:pt x="19843" y="20545"/>
                  </a:lnTo>
                  <a:lnTo>
                    <a:pt x="1899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60" name="Shape 460"/>
            <p:cNvSpPr/>
            <p:nvPr/>
          </p:nvSpPr>
          <p:spPr>
            <a:xfrm>
              <a:off x="2359334" y="-1"/>
              <a:ext cx="29512" cy="1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559" y="21600"/>
                  </a:moveTo>
                  <a:lnTo>
                    <a:pt x="5041" y="21600"/>
                  </a:lnTo>
                  <a:lnTo>
                    <a:pt x="3399" y="20545"/>
                  </a:lnTo>
                  <a:lnTo>
                    <a:pt x="680" y="16328"/>
                  </a:lnTo>
                  <a:lnTo>
                    <a:pt x="0" y="13782"/>
                  </a:lnTo>
                  <a:lnTo>
                    <a:pt x="0" y="7817"/>
                  </a:lnTo>
                  <a:lnTo>
                    <a:pt x="680" y="5271"/>
                  </a:lnTo>
                  <a:lnTo>
                    <a:pt x="3399" y="1054"/>
                  </a:lnTo>
                  <a:lnTo>
                    <a:pt x="5041" y="0"/>
                  </a:lnTo>
                  <a:lnTo>
                    <a:pt x="16559" y="0"/>
                  </a:lnTo>
                  <a:lnTo>
                    <a:pt x="18200" y="1054"/>
                  </a:lnTo>
                  <a:lnTo>
                    <a:pt x="20920" y="5271"/>
                  </a:lnTo>
                  <a:lnTo>
                    <a:pt x="21600" y="7817"/>
                  </a:lnTo>
                  <a:lnTo>
                    <a:pt x="21600" y="13782"/>
                  </a:lnTo>
                  <a:lnTo>
                    <a:pt x="20920" y="16328"/>
                  </a:lnTo>
                  <a:lnTo>
                    <a:pt x="18200" y="20545"/>
                  </a:lnTo>
                  <a:lnTo>
                    <a:pt x="16559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